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26" r:id="rId5"/>
    <p:sldMasterId id="2147483727" r:id="rId6"/>
    <p:sldMasterId id="2147483728"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Lst>
  <p:sldSz cy="5143500" cx="9144000"/>
  <p:notesSz cx="6858000" cy="9144000"/>
  <p:embeddedFontLst>
    <p:embeddedFont>
      <p:font typeface="Anton"/>
      <p:regular r:id="rId33"/>
    </p:embeddedFont>
    <p:embeddedFont>
      <p:font typeface="Helvetica Neue Light"/>
      <p:regular r:id="rId34"/>
      <p:bold r:id="rId35"/>
      <p:italic r:id="rId36"/>
      <p:boldItalic r:id="rId37"/>
    </p:embeddedFont>
    <p:embeddedFont>
      <p:font typeface="DM Sans"/>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3F6A0ED-B566-4BCE-8649-83D5E4C9D375}">
  <a:tblStyle styleId="{B3F6A0ED-B566-4BCE-8649-83D5E4C9D37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DMSans-italic.fntdata"/><Relationship Id="rId41" Type="http://schemas.openxmlformats.org/officeDocument/2006/relationships/font" Target="fonts/DMSans-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notesMaster" Target="notesMasters/notesMaster1.xml"/><Relationship Id="rId31" Type="http://schemas.openxmlformats.org/officeDocument/2006/relationships/slide" Target="slides/slide23.xml"/><Relationship Id="rId30" Type="http://schemas.openxmlformats.org/officeDocument/2006/relationships/slide" Target="slides/slide22.xml"/><Relationship Id="rId33" Type="http://schemas.openxmlformats.org/officeDocument/2006/relationships/font" Target="fonts/Anton-regular.fntdata"/><Relationship Id="rId32" Type="http://schemas.openxmlformats.org/officeDocument/2006/relationships/slide" Target="slides/slide24.xml"/><Relationship Id="rId35" Type="http://schemas.openxmlformats.org/officeDocument/2006/relationships/font" Target="fonts/HelveticaNeueLight-bold.fntdata"/><Relationship Id="rId34" Type="http://schemas.openxmlformats.org/officeDocument/2006/relationships/font" Target="fonts/HelveticaNeueLight-regular.fntdata"/><Relationship Id="rId37" Type="http://schemas.openxmlformats.org/officeDocument/2006/relationships/font" Target="fonts/HelveticaNeueLight-boldItalic.fntdata"/><Relationship Id="rId36" Type="http://schemas.openxmlformats.org/officeDocument/2006/relationships/font" Target="fonts/HelveticaNeueLight-italic.fntdata"/><Relationship Id="rId39" Type="http://schemas.openxmlformats.org/officeDocument/2006/relationships/font" Target="fonts/DMSans-bold.fntdata"/><Relationship Id="rId38" Type="http://schemas.openxmlformats.org/officeDocument/2006/relationships/font" Target="fonts/DMSans-regular.fntdata"/><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11" Type="http://schemas.openxmlformats.org/officeDocument/2006/relationships/slide" Target="slides/slide3.xml"/><Relationship Id="rId10" Type="http://schemas.openxmlformats.org/officeDocument/2006/relationships/slide" Target="slides/slide2.xml"/><Relationship Id="rId13" Type="http://schemas.openxmlformats.org/officeDocument/2006/relationships/slide" Target="slides/slide5.xml"/><Relationship Id="rId12" Type="http://schemas.openxmlformats.org/officeDocument/2006/relationships/slide" Target="slides/slide4.xml"/><Relationship Id="rId15" Type="http://schemas.openxmlformats.org/officeDocument/2006/relationships/slide" Target="slides/slide7.xml"/><Relationship Id="rId14" Type="http://schemas.openxmlformats.org/officeDocument/2006/relationships/slide" Target="slides/slide6.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14.png>
</file>

<file path=ppt/media/image15.png>
</file>

<file path=ppt/media/image17.png>
</file>

<file path=ppt/media/image19.png>
</file>

<file path=ppt/media/image2.png>
</file>

<file path=ppt/media/image22.png>
</file>

<file path=ppt/media/image23.png>
</file>

<file path=ppt/media/image24.png>
</file>

<file path=ppt/media/image25.png>
</file>

<file path=ppt/media/image27.png>
</file>

<file path=ppt/media/image30.png>
</file>

<file path=ppt/media/image31.png>
</file>

<file path=ppt/media/image33.png>
</file>

<file path=ppt/media/image35.png>
</file>

<file path=ppt/media/image37.png>
</file>

<file path=ppt/media/image38.png>
</file>

<file path=ppt/media/image39.png>
</file>

<file path=ppt/media/image4.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CoderContenidos/PracticaIntegradoraCursoBackend"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CoderContenidos/PracticaIntegradoraCursoBackend" TargetMode="External"/><Relationship Id="rId3" Type="http://schemas.openxmlformats.org/officeDocument/2006/relationships/hyperlink" Target="https://github.com/CoderContenidos/PracticaIntegradoraCursoBackend" TargetMode="External"/><Relationship Id="rId4" Type="http://schemas.openxmlformats.org/officeDocument/2006/relationships/hyperlink" Target="https://github.com/CoderContenidos/PracticaIntegradoraCursoBackend"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CoderContenidos/PracticaIntegradoraCursoBackend"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20b44b0dae_0_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20b44b0dae_0_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Colocar todas las clases.</a:t>
            </a:r>
            <a:endParaRPr>
              <a:latin typeface="DM Sans"/>
              <a:ea typeface="DM Sans"/>
              <a:cs typeface="DM Sans"/>
              <a:sym typeface="DM San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13b34bddd43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5" name="Google Shape;355;g13b34bddd43_0_1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13b34bddd43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0" name="Google Shape;360;g13b34bddd43_0_1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NOTA: Un checklist de skills para los estudiantes es excelente para su formación. Conforme avanzamos, el estudiante comienza a desarrollar algo que nos pasa a todos: El síndrome del impostor. Muchas veces el estudiante avanza clase a clase sin sentir que </a:t>
            </a:r>
            <a:r>
              <a:rPr lang="es">
                <a:solidFill>
                  <a:schemeClr val="dk1"/>
                </a:solidFill>
                <a:latin typeface="DM Sans"/>
                <a:ea typeface="DM Sans"/>
                <a:cs typeface="DM Sans"/>
                <a:sym typeface="DM Sans"/>
              </a:rPr>
              <a:t>está</a:t>
            </a:r>
            <a:r>
              <a:rPr lang="es">
                <a:solidFill>
                  <a:schemeClr val="dk1"/>
                </a:solidFill>
                <a:latin typeface="DM Sans"/>
                <a:ea typeface="DM Sans"/>
                <a:cs typeface="DM Sans"/>
                <a:sym typeface="DM Sans"/>
              </a:rPr>
              <a:t> aprendiendo demasiado. ¡Una lista de skills le hará ver todo lo que ha avanzado hasta este punto! Así, el estudiante podrá sentirse más seguro al ver todos los temas que ya domina.</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¿En caso de que no los domine? Es una lista excelente para que el estudiante sepa retroceder los pasos a la clase que le corresponde y tenga una lista de temas para repasar. ¡Hay que fomentar que el estudiante sepa atacar temas específicos (De otra manera, caemos en el estudiante que simplemente dice “No entendí nada”).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Es importante tu habilidad comunicativa y qué tanto puedas conectar con tus estudiantes, para poder llevar esta checklist de skills como una herramienta que los motive a superarse y no como una barrera para continuar. </a:t>
            </a:r>
            <a:endParaRPr>
              <a:solidFill>
                <a:schemeClr val="dk1"/>
              </a:solidFill>
              <a:latin typeface="DM Sans"/>
              <a:ea typeface="DM Sans"/>
              <a:cs typeface="DM Sans"/>
              <a:sym typeface="DM San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3b34bddd43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7" name="Google Shape;367;g13b34bddd43_0_1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13b34bddd43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5" name="Google Shape;375;g13b34bddd43_0_2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13b34bddd43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4" name="Google Shape;384;g13b34bddd43_0_3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con el contenido más importante de la clase. En una presentación de 50 slides usar máximo 5 de estas.</a:t>
            </a:r>
            <a:endParaRPr>
              <a:latin typeface="DM Sans"/>
              <a:ea typeface="DM Sans"/>
              <a:cs typeface="DM Sans"/>
              <a:sym typeface="DM San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13b34bddd43_0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0" name="Google Shape;390;g13b34bddd43_0_3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NOTA: Este esquema es flexible y lo definirá el proyecto que decidas desarrollar, Puedes cambiar el orden de esta diapositiva, con el fin de que se ajuste al ritmo que vas a desarrollar para tu proyecto (Recuerda que puedes hacerlo en </a:t>
            </a:r>
            <a:r>
              <a:rPr lang="es">
                <a:solidFill>
                  <a:schemeClr val="dk1"/>
                </a:solidFill>
                <a:latin typeface="DM Sans"/>
                <a:ea typeface="DM Sans"/>
                <a:cs typeface="DM Sans"/>
                <a:sym typeface="DM Sans"/>
              </a:rPr>
              <a:t>el</a:t>
            </a:r>
            <a:r>
              <a:rPr lang="es">
                <a:solidFill>
                  <a:schemeClr val="dk1"/>
                </a:solidFill>
                <a:latin typeface="DM Sans"/>
                <a:ea typeface="DM Sans"/>
                <a:cs typeface="DM Sans"/>
                <a:sym typeface="DM Sans"/>
              </a:rPr>
              <a:t> orden que quieras, pero </a:t>
            </a:r>
            <a:r>
              <a:rPr b="1" lang="es">
                <a:solidFill>
                  <a:schemeClr val="dk1"/>
                </a:solidFill>
                <a:latin typeface="DM Sans"/>
                <a:ea typeface="DM Sans"/>
                <a:cs typeface="DM Sans"/>
                <a:sym typeface="DM Sans"/>
              </a:rPr>
              <a:t>siempre debes cubrir todos los temas planteados en la lista de Elementos a integrar</a:t>
            </a:r>
            <a:endParaRPr b="1">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b="1">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13b34bddd43_0_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8" name="Google Shape;408;g13b34bddd43_0_4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Puedes forkear el proyecto Genérico en: </a:t>
            </a:r>
            <a:r>
              <a:rPr lang="es">
                <a:solidFill>
                  <a:schemeClr val="dk1"/>
                </a:solidFill>
                <a:latin typeface="DM Sans"/>
                <a:ea typeface="DM Sans"/>
                <a:cs typeface="DM Sans"/>
                <a:sym typeface="DM Sans"/>
              </a:rPr>
              <a:t> </a:t>
            </a:r>
            <a:r>
              <a:rPr lang="es" u="sng">
                <a:solidFill>
                  <a:schemeClr val="hlink"/>
                </a:solidFill>
                <a:latin typeface="DM Sans"/>
                <a:ea typeface="DM Sans"/>
                <a:cs typeface="DM Sans"/>
                <a:sym typeface="DM Sans"/>
                <a:hlinkClick r:id="rId2"/>
              </a:rPr>
              <a:t>https://github.com/CoderContenidos/PracticaIntegradoraCursoBackend</a:t>
            </a:r>
            <a:r>
              <a:rPr lang="es">
                <a:solidFill>
                  <a:schemeClr val="dk1"/>
                </a:solidFill>
                <a:latin typeface="DM Sans"/>
                <a:ea typeface="DM Sans"/>
                <a:cs typeface="DM Sans"/>
                <a:sym typeface="DM Sans"/>
              </a:rPr>
              <a:t> - está en la rama “parte-4”</a:t>
            </a:r>
            <a:endParaRPr>
              <a:solidFill>
                <a:schemeClr val="dk1"/>
              </a:solidFill>
              <a:latin typeface="DM Sans"/>
              <a:ea typeface="DM Sans"/>
              <a:cs typeface="DM Sans"/>
              <a:sym typeface="DM San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155b384045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3" name="Google Shape;413;g155b384045a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Puedes forkear el proyecto Genérico en: </a:t>
            </a:r>
            <a:r>
              <a:rPr lang="es">
                <a:solidFill>
                  <a:schemeClr val="dk1"/>
                </a:solidFill>
                <a:latin typeface="DM Sans"/>
                <a:ea typeface="DM Sans"/>
                <a:cs typeface="DM Sans"/>
                <a:sym typeface="DM Sans"/>
              </a:rPr>
              <a:t> </a:t>
            </a:r>
            <a:r>
              <a:rPr lang="es" u="sng">
                <a:solidFill>
                  <a:schemeClr val="hlink"/>
                </a:solidFill>
                <a:latin typeface="DM Sans"/>
                <a:ea typeface="DM Sans"/>
                <a:cs typeface="DM Sans"/>
                <a:sym typeface="DM Sans"/>
                <a:hlinkClick r:id="rId2"/>
              </a:rPr>
              <a:t>https://github.</a:t>
            </a:r>
            <a:r>
              <a:rPr lang="es" u="sng">
                <a:solidFill>
                  <a:schemeClr val="hlink"/>
                </a:solidFill>
                <a:latin typeface="DM Sans"/>
                <a:ea typeface="DM Sans"/>
                <a:cs typeface="DM Sans"/>
                <a:sym typeface="DM Sans"/>
                <a:hlinkClick r:id="rId3"/>
              </a:rPr>
              <a:t>com</a:t>
            </a:r>
            <a:r>
              <a:rPr lang="es" u="sng">
                <a:solidFill>
                  <a:schemeClr val="hlink"/>
                </a:solidFill>
                <a:latin typeface="DM Sans"/>
                <a:ea typeface="DM Sans"/>
                <a:cs typeface="DM Sans"/>
                <a:sym typeface="DM Sans"/>
                <a:hlinkClick r:id="rId4"/>
              </a:rPr>
              <a:t>/CoderContenidos/PracticaIntegradoraCursoBackend</a:t>
            </a:r>
            <a:r>
              <a:rPr lang="es">
                <a:solidFill>
                  <a:schemeClr val="dk1"/>
                </a:solidFill>
                <a:latin typeface="DM Sans"/>
                <a:ea typeface="DM Sans"/>
                <a:cs typeface="DM Sans"/>
                <a:sym typeface="DM Sans"/>
              </a:rPr>
              <a:t> - La cuarta práctica integradora está en la rama “parte-4”</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155b384045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1" name="Google Shape;421;g155b384045a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1bee2d0210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2" name="Google Shape;432;g1bee2d0210e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267f3579e2_1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Google Shape;277;g1267f3579e2_1_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siempre</a:t>
            </a:r>
            <a:endParaRPr>
              <a:latin typeface="DM Sans"/>
              <a:ea typeface="DM Sans"/>
              <a:cs typeface="DM Sans"/>
              <a:sym typeface="DM Sa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155b384045a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3" name="Google Shape;443;g155b384045a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120b44b0dae_0_1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5" name="Google Shape;455;g120b44b0dae_0_12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Profe: si cuentas con tiempo de clase disponible, este espacio es específico para abrir un espacio de dudas y consultas de los estudiantes (tanto en relación con el contenido y/o con el ámbito profesional)</a:t>
            </a:r>
            <a:endParaRPr>
              <a:latin typeface="DM Sans"/>
              <a:ea typeface="DM Sans"/>
              <a:cs typeface="DM Sans"/>
              <a:sym typeface="DM San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120b44b0dae_0_1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0" name="Google Shape;460;g120b44b0dae_0_12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Todas las clases</a:t>
            </a:r>
            <a:endParaRPr>
              <a:latin typeface="DM Sans"/>
              <a:ea typeface="DM Sans"/>
              <a:cs typeface="DM Sans"/>
              <a:sym typeface="DM San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120b44b0dae_0_1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5" name="Google Shape;465;g120b44b0dae_0_12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siempre.</a:t>
            </a:r>
            <a:endParaRPr>
              <a:latin typeface="DM Sans"/>
              <a:ea typeface="DM Sans"/>
              <a:cs typeface="DM Sans"/>
              <a:sym typeface="DM San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120b44b0dae_0_1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0" name="Google Shape;470;g120b44b0dae_0_12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Todas las clases</a:t>
            </a:r>
            <a:endParaRPr>
              <a:latin typeface="DM Sans"/>
              <a:ea typeface="DM Sans"/>
              <a:cs typeface="DM Sans"/>
              <a:sym typeface="DM San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20b44b0dae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4" name="Google Shape;284;g120b44b0dae_0_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Recurso: Temario del curso</a:t>
            </a:r>
            <a:br>
              <a:rPr lang="es">
                <a:solidFill>
                  <a:schemeClr val="dk1"/>
                </a:solidFill>
                <a:latin typeface="DM Sans"/>
                <a:ea typeface="DM Sans"/>
                <a:cs typeface="DM Sans"/>
                <a:sym typeface="DM Sans"/>
              </a:rPr>
            </a:br>
            <a:r>
              <a:rPr lang="es">
                <a:solidFill>
                  <a:schemeClr val="dk1"/>
                </a:solidFill>
                <a:latin typeface="DM Sans"/>
                <a:ea typeface="DM Sans"/>
                <a:cs typeface="DM Sans"/>
                <a:sym typeface="DM Sans"/>
              </a:rPr>
              <a:t>- Se muestra al</a:t>
            </a:r>
            <a:r>
              <a:rPr b="1" lang="es">
                <a:solidFill>
                  <a:schemeClr val="dk1"/>
                </a:solidFill>
                <a:latin typeface="DM Sans"/>
                <a:ea typeface="DM Sans"/>
                <a:cs typeface="DM Sans"/>
                <a:sym typeface="DM Sans"/>
              </a:rPr>
              <a:t> inicio</a:t>
            </a:r>
            <a:r>
              <a:rPr lang="es">
                <a:solidFill>
                  <a:schemeClr val="dk1"/>
                </a:solidFill>
                <a:latin typeface="DM Sans"/>
                <a:ea typeface="DM Sans"/>
                <a:cs typeface="DM Sans"/>
                <a:sym typeface="DM Sans"/>
              </a:rPr>
              <a:t> de cada clase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 Tiene un aspecto similar a un </a:t>
            </a:r>
            <a:r>
              <a:rPr b="1" lang="es">
                <a:solidFill>
                  <a:schemeClr val="dk1"/>
                </a:solidFill>
                <a:latin typeface="DM Sans"/>
                <a:ea typeface="DM Sans"/>
                <a:cs typeface="DM Sans"/>
                <a:sym typeface="DM Sans"/>
              </a:rPr>
              <a:t>calendario.</a:t>
            </a:r>
            <a:br>
              <a:rPr lang="es">
                <a:solidFill>
                  <a:schemeClr val="dk1"/>
                </a:solidFill>
                <a:latin typeface="DM Sans"/>
                <a:ea typeface="DM Sans"/>
                <a:cs typeface="DM Sans"/>
                <a:sym typeface="DM Sans"/>
              </a:rPr>
            </a:br>
            <a:r>
              <a:rPr lang="es">
                <a:solidFill>
                  <a:schemeClr val="dk1"/>
                </a:solidFill>
                <a:latin typeface="DM Sans"/>
                <a:ea typeface="DM Sans"/>
                <a:cs typeface="DM Sans"/>
                <a:sym typeface="DM Sans"/>
              </a:rPr>
              <a:t>- Resume rápidamente: título de la clase, número y contenidos que abarca</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 Guía rápida tanto para docentes, como para estudiantes.</a:t>
            </a:r>
            <a:br>
              <a:rPr lang="es">
                <a:solidFill>
                  <a:schemeClr val="dk1"/>
                </a:solidFill>
                <a:latin typeface="DM Sans"/>
                <a:ea typeface="DM Sans"/>
                <a:cs typeface="DM Sans"/>
                <a:sym typeface="DM Sans"/>
              </a:rPr>
            </a:br>
            <a:r>
              <a:rPr lang="es">
                <a:solidFill>
                  <a:schemeClr val="dk1"/>
                </a:solidFill>
                <a:latin typeface="DM Sans"/>
                <a:ea typeface="DM Sans"/>
                <a:cs typeface="DM Sans"/>
                <a:sym typeface="DM Sans"/>
              </a:rPr>
              <a:t>- Para mayor ubicación en el curso, también muestra en un tamaño más pequeño lo sucedido la clase anterior y la siguiente.</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 </a:t>
            </a:r>
            <a:r>
              <a:rPr b="1" lang="es">
                <a:solidFill>
                  <a:schemeClr val="dk1"/>
                </a:solidFill>
                <a:latin typeface="DM Sans"/>
                <a:ea typeface="DM Sans"/>
                <a:cs typeface="DM Sans"/>
                <a:sym typeface="DM Sans"/>
              </a:rPr>
              <a:t>Se colocan los temas de la clase</a:t>
            </a:r>
            <a:r>
              <a:rPr lang="es">
                <a:solidFill>
                  <a:schemeClr val="dk1"/>
                </a:solidFill>
                <a:latin typeface="DM Sans"/>
                <a:ea typeface="DM Sans"/>
                <a:cs typeface="DM Sans"/>
                <a:sym typeface="DM Sans"/>
              </a:rPr>
              <a:t> y deben enlazarse a la diapositiva correspondiente.</a:t>
            </a:r>
            <a:endParaRPr>
              <a:solidFill>
                <a:schemeClr val="dk1"/>
              </a:solidFill>
              <a:latin typeface="DM Sans"/>
              <a:ea typeface="DM Sans"/>
              <a:cs typeface="DM Sans"/>
              <a:sym typeface="DM San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20b44b0dae_0_9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20b44b0dae_0_9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b="1">
              <a:solidFill>
                <a:schemeClr val="dk1"/>
              </a:solidFill>
              <a:latin typeface="DM Sans"/>
              <a:ea typeface="DM Sans"/>
              <a:cs typeface="DM Sans"/>
              <a:sym typeface="DM San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3ce92a88b0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9" name="Google Shape;319;g13ce92a88b0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Puedes forkear el proyecto Genérico en: </a:t>
            </a:r>
            <a:r>
              <a:rPr lang="es">
                <a:solidFill>
                  <a:schemeClr val="dk1"/>
                </a:solidFill>
                <a:latin typeface="DM Sans"/>
                <a:ea typeface="DM Sans"/>
                <a:cs typeface="DM Sans"/>
                <a:sym typeface="DM Sans"/>
              </a:rPr>
              <a:t> </a:t>
            </a:r>
            <a:r>
              <a:rPr lang="es" u="sng">
                <a:solidFill>
                  <a:schemeClr val="hlink"/>
                </a:solidFill>
                <a:latin typeface="DM Sans"/>
                <a:ea typeface="DM Sans"/>
                <a:cs typeface="DM Sans"/>
                <a:sym typeface="DM Sans"/>
                <a:hlinkClick r:id="rId2"/>
              </a:rPr>
              <a:t>https://github.com/CoderContenidos/PracticaIntegradoraCursoBackend</a:t>
            </a:r>
            <a:r>
              <a:rPr lang="es">
                <a:solidFill>
                  <a:schemeClr val="dk1"/>
                </a:solidFill>
                <a:latin typeface="DM Sans"/>
                <a:ea typeface="DM Sans"/>
                <a:cs typeface="DM Sans"/>
                <a:sym typeface="DM Sans"/>
              </a:rPr>
              <a:t> - La cuarta práctica integradora está en la rama “parte-4”</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20b44b0dae_0_1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7" name="Google Shape;327;g120b44b0dae_0_11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13b34bddd4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2" name="Google Shape;332;g13b34bddd4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13b34bddd43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3" name="Google Shape;343;g13b34bddd43_0_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13b34bddd43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8" name="Google Shape;348;g13b34bddd43_0_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solidFill>
                <a:schemeClr val="dk1"/>
              </a:solidFill>
              <a:latin typeface="DM Sans"/>
              <a:ea typeface="DM Sans"/>
              <a:cs typeface="DM Sans"/>
              <a:sym typeface="DM San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17.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png"/><Relationship Id="rId3" Type="http://schemas.openxmlformats.org/officeDocument/2006/relationships/image" Target="../media/image17.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png"/><Relationship Id="rId3" Type="http://schemas.openxmlformats.org/officeDocument/2006/relationships/image" Target="../media/image6.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7.png"/><Relationship Id="rId3" Type="http://schemas.openxmlformats.org/officeDocument/2006/relationships/image" Target="../media/image6.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9.png"/><Relationship Id="rId3"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7.png"/><Relationship Id="rId3" Type="http://schemas.openxmlformats.org/officeDocument/2006/relationships/image" Target="../media/image6.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7.png"/><Relationship Id="rId3" Type="http://schemas.openxmlformats.org/officeDocument/2006/relationships/image" Target="../media/image6.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17.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17.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17.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7.png"/><Relationship Id="rId3" Type="http://schemas.openxmlformats.org/officeDocument/2006/relationships/image" Target="../media/image6.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 Id="rId3" Type="http://schemas.openxmlformats.org/officeDocument/2006/relationships/image" Target="../media/image6.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17.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0.png"/><Relationship Id="rId3" Type="http://schemas.openxmlformats.org/officeDocument/2006/relationships/image" Target="../media/image6.pn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17.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17.pn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7.png"/><Relationship Id="rId3" Type="http://schemas.openxmlformats.org/officeDocument/2006/relationships/image" Target="../media/image6.png"/></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 Id="rId3" Type="http://schemas.openxmlformats.org/officeDocument/2006/relationships/image" Target="../media/image6.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9.png"/><Relationship Id="rId3" Type="http://schemas.openxmlformats.org/officeDocument/2006/relationships/image" Target="../media/image31.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1.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2.png"/><Relationship Id="rId3" Type="http://schemas.openxmlformats.org/officeDocument/2006/relationships/image" Target="../media/image31.png"/></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9.png"/><Relationship Id="rId3" Type="http://schemas.openxmlformats.org/officeDocument/2006/relationships/image" Target="../media/image31.png"/></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3.png"/><Relationship Id="rId3" Type="http://schemas.openxmlformats.org/officeDocument/2006/relationships/image" Target="../media/image31.png"/></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4.png"/><Relationship Id="rId3" Type="http://schemas.openxmlformats.org/officeDocument/2006/relationships/image" Target="../media/image17.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9.png"/><Relationship Id="rId3" Type="http://schemas.openxmlformats.org/officeDocument/2006/relationships/image" Target="../media/image31.png"/></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4.png"/><Relationship Id="rId3" Type="http://schemas.openxmlformats.org/officeDocument/2006/relationships/image" Target="../media/image31.png"/></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5.png"/><Relationship Id="rId3" Type="http://schemas.openxmlformats.org/officeDocument/2006/relationships/image" Target="../media/image31.png"/></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7.png"/><Relationship Id="rId3" Type="http://schemas.openxmlformats.org/officeDocument/2006/relationships/image" Target="../media/image31.pn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3.png"/><Relationship Id="rId3" Type="http://schemas.openxmlformats.org/officeDocument/2006/relationships/image" Target="../media/image31.png"/></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1.pn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png"/><Relationship Id="rId3"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type="tx">
  <p:cSld name="TITLE_AND_BODY">
    <p:bg>
      <p:bgPr>
        <a:solidFill>
          <a:schemeClr val="dk1"/>
        </a:solidFill>
      </p:bgPr>
    </p:bg>
    <p:spTree>
      <p:nvGrpSpPr>
        <p:cNvPr id="51" name="Shape 51"/>
        <p:cNvGrpSpPr/>
        <p:nvPr/>
      </p:nvGrpSpPr>
      <p:grpSpPr>
        <a:xfrm>
          <a:off x="0" y="0"/>
          <a:ext cx="0" cy="0"/>
          <a:chOff x="0" y="0"/>
          <a:chExt cx="0" cy="0"/>
        </a:xfrm>
      </p:grpSpPr>
      <p:pic>
        <p:nvPicPr>
          <p:cNvPr id="52" name="Google Shape;52;p14"/>
          <p:cNvPicPr preferRelativeResize="0"/>
          <p:nvPr/>
        </p:nvPicPr>
        <p:blipFill>
          <a:blip r:embed="rId2">
            <a:alphaModFix/>
          </a:blip>
          <a:stretch>
            <a:fillRect/>
          </a:stretch>
        </p:blipFill>
        <p:spPr>
          <a:xfrm>
            <a:off x="2313687" y="1942375"/>
            <a:ext cx="4516625" cy="125875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1">
  <p:cSld name="CUSTOM">
    <p:bg>
      <p:bgPr>
        <a:blipFill>
          <a:blip r:embed="rId2">
            <a:alphaModFix/>
          </a:blip>
          <a:stretch>
            <a:fillRect/>
          </a:stretch>
        </a:blipFill>
      </p:bgPr>
    </p:bg>
    <p:spTree>
      <p:nvGrpSpPr>
        <p:cNvPr id="53" name="Shape 53"/>
        <p:cNvGrpSpPr/>
        <p:nvPr/>
      </p:nvGrpSpPr>
      <p:grpSpPr>
        <a:xfrm>
          <a:off x="0" y="0"/>
          <a:ext cx="0" cy="0"/>
          <a:chOff x="0" y="0"/>
          <a:chExt cx="0" cy="0"/>
        </a:xfrm>
      </p:grpSpPr>
      <p:sp>
        <p:nvSpPr>
          <p:cNvPr id="54" name="Google Shape;54;p15"/>
          <p:cNvSpPr txBox="1"/>
          <p:nvPr>
            <p:ph type="title"/>
          </p:nvPr>
        </p:nvSpPr>
        <p:spPr>
          <a:xfrm>
            <a:off x="761250" y="1909050"/>
            <a:ext cx="7621500" cy="1325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4000"/>
              <a:buFont typeface="Anton"/>
              <a:buNone/>
              <a:defRPr sz="4000">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36">
  <p:cSld name="CUSTOM_36">
    <p:spTree>
      <p:nvGrpSpPr>
        <p:cNvPr id="55" name="Shape 55"/>
        <p:cNvGrpSpPr/>
        <p:nvPr/>
      </p:nvGrpSpPr>
      <p:grpSpPr>
        <a:xfrm>
          <a:off x="0" y="0"/>
          <a:ext cx="0" cy="0"/>
          <a:chOff x="0" y="0"/>
          <a:chExt cx="0" cy="0"/>
        </a:xfrm>
      </p:grpSpPr>
      <p:sp>
        <p:nvSpPr>
          <p:cNvPr id="56" name="Google Shape;56;p16"/>
          <p:cNvSpPr/>
          <p:nvPr/>
        </p:nvSpPr>
        <p:spPr>
          <a:xfrm>
            <a:off x="3626850" y="1163625"/>
            <a:ext cx="2157900" cy="3138600"/>
          </a:xfrm>
          <a:prstGeom prst="rect">
            <a:avLst/>
          </a:prstGeom>
          <a:noFill/>
          <a:ln cap="flat" cmpd="sng" w="38100">
            <a:solidFill>
              <a:srgbClr val="3CEFA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7" name="Google Shape;57;p16"/>
          <p:cNvPicPr preferRelativeResize="0"/>
          <p:nvPr/>
        </p:nvPicPr>
        <p:blipFill>
          <a:blip r:embed="rId2">
            <a:alphaModFix/>
          </a:blip>
          <a:stretch>
            <a:fillRect/>
          </a:stretch>
        </p:blipFill>
        <p:spPr>
          <a:xfrm>
            <a:off x="7567925" y="4659625"/>
            <a:ext cx="1186526" cy="330675"/>
          </a:xfrm>
          <a:prstGeom prst="rect">
            <a:avLst/>
          </a:prstGeom>
          <a:noFill/>
          <a:ln>
            <a:noFill/>
          </a:ln>
        </p:spPr>
      </p:pic>
      <p:sp>
        <p:nvSpPr>
          <p:cNvPr id="58" name="Google Shape;58;p16"/>
          <p:cNvSpPr/>
          <p:nvPr/>
        </p:nvSpPr>
        <p:spPr>
          <a:xfrm>
            <a:off x="3778675" y="1333050"/>
            <a:ext cx="1819800" cy="3306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 name="Google Shape;59;p16"/>
          <p:cNvCxnSpPr/>
          <p:nvPr/>
        </p:nvCxnSpPr>
        <p:spPr>
          <a:xfrm>
            <a:off x="3761100" y="2446275"/>
            <a:ext cx="1854900" cy="0"/>
          </a:xfrm>
          <a:prstGeom prst="straightConnector1">
            <a:avLst/>
          </a:prstGeom>
          <a:noFill/>
          <a:ln cap="flat" cmpd="sng" w="9525">
            <a:solidFill>
              <a:srgbClr val="EFEFEF"/>
            </a:solidFill>
            <a:prstDash val="solid"/>
            <a:round/>
            <a:headEnd len="med" w="med" type="none"/>
            <a:tailEnd len="med" w="med" type="none"/>
          </a:ln>
        </p:spPr>
      </p:cxnSp>
      <p:cxnSp>
        <p:nvCxnSpPr>
          <p:cNvPr id="60" name="Google Shape;60;p16"/>
          <p:cNvCxnSpPr/>
          <p:nvPr/>
        </p:nvCxnSpPr>
        <p:spPr>
          <a:xfrm>
            <a:off x="3761100" y="2928356"/>
            <a:ext cx="1854900" cy="0"/>
          </a:xfrm>
          <a:prstGeom prst="straightConnector1">
            <a:avLst/>
          </a:prstGeom>
          <a:noFill/>
          <a:ln cap="flat" cmpd="sng" w="9525">
            <a:solidFill>
              <a:srgbClr val="EFEFEF"/>
            </a:solidFill>
            <a:prstDash val="solid"/>
            <a:round/>
            <a:headEnd len="med" w="med" type="none"/>
            <a:tailEnd len="med" w="med" type="none"/>
          </a:ln>
        </p:spPr>
      </p:cxnSp>
      <p:cxnSp>
        <p:nvCxnSpPr>
          <p:cNvPr id="61" name="Google Shape;61;p16"/>
          <p:cNvCxnSpPr/>
          <p:nvPr/>
        </p:nvCxnSpPr>
        <p:spPr>
          <a:xfrm>
            <a:off x="3761100" y="3843832"/>
            <a:ext cx="1854900" cy="0"/>
          </a:xfrm>
          <a:prstGeom prst="straightConnector1">
            <a:avLst/>
          </a:prstGeom>
          <a:noFill/>
          <a:ln cap="flat" cmpd="sng" w="9525">
            <a:solidFill>
              <a:srgbClr val="EFEFEF"/>
            </a:solidFill>
            <a:prstDash val="solid"/>
            <a:round/>
            <a:headEnd len="med" w="med" type="none"/>
            <a:tailEnd len="med" w="med" type="none"/>
          </a:ln>
        </p:spPr>
      </p:cxnSp>
      <p:cxnSp>
        <p:nvCxnSpPr>
          <p:cNvPr id="62" name="Google Shape;62;p16"/>
          <p:cNvCxnSpPr/>
          <p:nvPr/>
        </p:nvCxnSpPr>
        <p:spPr>
          <a:xfrm>
            <a:off x="3761100" y="3380081"/>
            <a:ext cx="1854900" cy="0"/>
          </a:xfrm>
          <a:prstGeom prst="straightConnector1">
            <a:avLst/>
          </a:prstGeom>
          <a:noFill/>
          <a:ln cap="flat" cmpd="sng" w="9525">
            <a:solidFill>
              <a:srgbClr val="EFEFEF"/>
            </a:solidFill>
            <a:prstDash val="solid"/>
            <a:round/>
            <a:headEnd len="med" w="med" type="none"/>
            <a:tailEnd len="med" w="med" type="none"/>
          </a:ln>
        </p:spPr>
      </p:cxnSp>
      <p:pic>
        <p:nvPicPr>
          <p:cNvPr id="63" name="Google Shape;63;p16"/>
          <p:cNvPicPr preferRelativeResize="0"/>
          <p:nvPr/>
        </p:nvPicPr>
        <p:blipFill>
          <a:blip r:embed="rId3">
            <a:alphaModFix/>
          </a:blip>
          <a:stretch>
            <a:fillRect/>
          </a:stretch>
        </p:blipFill>
        <p:spPr>
          <a:xfrm>
            <a:off x="5276200" y="1391289"/>
            <a:ext cx="196500" cy="196500"/>
          </a:xfrm>
          <a:prstGeom prst="rect">
            <a:avLst/>
          </a:prstGeom>
          <a:noFill/>
          <a:ln>
            <a:noFill/>
          </a:ln>
        </p:spPr>
      </p:pic>
      <p:sp>
        <p:nvSpPr>
          <p:cNvPr id="64" name="Google Shape;64;p16"/>
          <p:cNvSpPr/>
          <p:nvPr/>
        </p:nvSpPr>
        <p:spPr>
          <a:xfrm>
            <a:off x="1243350" y="1163625"/>
            <a:ext cx="2157900" cy="31386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5" name="Google Shape;65;p16"/>
          <p:cNvSpPr/>
          <p:nvPr/>
        </p:nvSpPr>
        <p:spPr>
          <a:xfrm>
            <a:off x="1395175" y="1333050"/>
            <a:ext cx="1819800" cy="3306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 name="Google Shape;66;p16"/>
          <p:cNvCxnSpPr/>
          <p:nvPr/>
        </p:nvCxnSpPr>
        <p:spPr>
          <a:xfrm>
            <a:off x="1377600" y="2446275"/>
            <a:ext cx="1854900" cy="0"/>
          </a:xfrm>
          <a:prstGeom prst="straightConnector1">
            <a:avLst/>
          </a:prstGeom>
          <a:noFill/>
          <a:ln cap="flat" cmpd="sng" w="9525">
            <a:solidFill>
              <a:srgbClr val="EFEFEF"/>
            </a:solidFill>
            <a:prstDash val="solid"/>
            <a:round/>
            <a:headEnd len="med" w="med" type="none"/>
            <a:tailEnd len="med" w="med" type="none"/>
          </a:ln>
        </p:spPr>
      </p:cxnSp>
      <p:cxnSp>
        <p:nvCxnSpPr>
          <p:cNvPr id="67" name="Google Shape;67;p16"/>
          <p:cNvCxnSpPr/>
          <p:nvPr/>
        </p:nvCxnSpPr>
        <p:spPr>
          <a:xfrm>
            <a:off x="1377600" y="2928356"/>
            <a:ext cx="1854900" cy="0"/>
          </a:xfrm>
          <a:prstGeom prst="straightConnector1">
            <a:avLst/>
          </a:prstGeom>
          <a:noFill/>
          <a:ln cap="flat" cmpd="sng" w="9525">
            <a:solidFill>
              <a:srgbClr val="EFEFEF"/>
            </a:solidFill>
            <a:prstDash val="solid"/>
            <a:round/>
            <a:headEnd len="med" w="med" type="none"/>
            <a:tailEnd len="med" w="med" type="none"/>
          </a:ln>
        </p:spPr>
      </p:cxnSp>
      <p:cxnSp>
        <p:nvCxnSpPr>
          <p:cNvPr id="68" name="Google Shape;68;p16"/>
          <p:cNvCxnSpPr/>
          <p:nvPr/>
        </p:nvCxnSpPr>
        <p:spPr>
          <a:xfrm>
            <a:off x="1377600" y="3843832"/>
            <a:ext cx="1854900" cy="0"/>
          </a:xfrm>
          <a:prstGeom prst="straightConnector1">
            <a:avLst/>
          </a:prstGeom>
          <a:noFill/>
          <a:ln cap="flat" cmpd="sng" w="9525">
            <a:solidFill>
              <a:srgbClr val="EFEFEF"/>
            </a:solidFill>
            <a:prstDash val="solid"/>
            <a:round/>
            <a:headEnd len="med" w="med" type="none"/>
            <a:tailEnd len="med" w="med" type="none"/>
          </a:ln>
        </p:spPr>
      </p:cxnSp>
      <p:cxnSp>
        <p:nvCxnSpPr>
          <p:cNvPr id="69" name="Google Shape;69;p16"/>
          <p:cNvCxnSpPr/>
          <p:nvPr/>
        </p:nvCxnSpPr>
        <p:spPr>
          <a:xfrm>
            <a:off x="1377600" y="3380081"/>
            <a:ext cx="1854900" cy="0"/>
          </a:xfrm>
          <a:prstGeom prst="straightConnector1">
            <a:avLst/>
          </a:prstGeom>
          <a:noFill/>
          <a:ln cap="flat" cmpd="sng" w="9525">
            <a:solidFill>
              <a:srgbClr val="EFEFEF"/>
            </a:solidFill>
            <a:prstDash val="solid"/>
            <a:round/>
            <a:headEnd len="med" w="med" type="none"/>
            <a:tailEnd len="med" w="med" type="none"/>
          </a:ln>
        </p:spPr>
      </p:cxnSp>
      <p:pic>
        <p:nvPicPr>
          <p:cNvPr id="70" name="Google Shape;70;p16"/>
          <p:cNvPicPr preferRelativeResize="0"/>
          <p:nvPr/>
        </p:nvPicPr>
        <p:blipFill>
          <a:blip r:embed="rId3">
            <a:alphaModFix/>
          </a:blip>
          <a:stretch>
            <a:fillRect/>
          </a:stretch>
        </p:blipFill>
        <p:spPr>
          <a:xfrm>
            <a:off x="2966250" y="1391289"/>
            <a:ext cx="196500" cy="196500"/>
          </a:xfrm>
          <a:prstGeom prst="rect">
            <a:avLst/>
          </a:prstGeom>
          <a:noFill/>
          <a:ln>
            <a:noFill/>
          </a:ln>
        </p:spPr>
      </p:pic>
      <p:sp>
        <p:nvSpPr>
          <p:cNvPr id="71" name="Google Shape;71;p16"/>
          <p:cNvSpPr/>
          <p:nvPr/>
        </p:nvSpPr>
        <p:spPr>
          <a:xfrm>
            <a:off x="6010350" y="1163625"/>
            <a:ext cx="2157900" cy="31386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72" name="Google Shape;72;p16"/>
          <p:cNvSpPr/>
          <p:nvPr/>
        </p:nvSpPr>
        <p:spPr>
          <a:xfrm>
            <a:off x="6162175" y="1333050"/>
            <a:ext cx="1819800" cy="3306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 name="Google Shape;73;p16"/>
          <p:cNvCxnSpPr/>
          <p:nvPr/>
        </p:nvCxnSpPr>
        <p:spPr>
          <a:xfrm>
            <a:off x="6144600" y="2446275"/>
            <a:ext cx="1854900" cy="0"/>
          </a:xfrm>
          <a:prstGeom prst="straightConnector1">
            <a:avLst/>
          </a:prstGeom>
          <a:noFill/>
          <a:ln cap="flat" cmpd="sng" w="9525">
            <a:solidFill>
              <a:srgbClr val="EFEFEF"/>
            </a:solidFill>
            <a:prstDash val="solid"/>
            <a:round/>
            <a:headEnd len="med" w="med" type="none"/>
            <a:tailEnd len="med" w="med" type="none"/>
          </a:ln>
        </p:spPr>
      </p:cxnSp>
      <p:cxnSp>
        <p:nvCxnSpPr>
          <p:cNvPr id="74" name="Google Shape;74;p16"/>
          <p:cNvCxnSpPr/>
          <p:nvPr/>
        </p:nvCxnSpPr>
        <p:spPr>
          <a:xfrm>
            <a:off x="6144600" y="2928356"/>
            <a:ext cx="1854900" cy="0"/>
          </a:xfrm>
          <a:prstGeom prst="straightConnector1">
            <a:avLst/>
          </a:prstGeom>
          <a:noFill/>
          <a:ln cap="flat" cmpd="sng" w="9525">
            <a:solidFill>
              <a:srgbClr val="EFEFEF"/>
            </a:solidFill>
            <a:prstDash val="solid"/>
            <a:round/>
            <a:headEnd len="med" w="med" type="none"/>
            <a:tailEnd len="med" w="med" type="none"/>
          </a:ln>
        </p:spPr>
      </p:cxnSp>
      <p:cxnSp>
        <p:nvCxnSpPr>
          <p:cNvPr id="75" name="Google Shape;75;p16"/>
          <p:cNvCxnSpPr/>
          <p:nvPr/>
        </p:nvCxnSpPr>
        <p:spPr>
          <a:xfrm>
            <a:off x="6144600" y="3843832"/>
            <a:ext cx="1854900" cy="0"/>
          </a:xfrm>
          <a:prstGeom prst="straightConnector1">
            <a:avLst/>
          </a:prstGeom>
          <a:noFill/>
          <a:ln cap="flat" cmpd="sng" w="9525">
            <a:solidFill>
              <a:srgbClr val="EFEFEF"/>
            </a:solidFill>
            <a:prstDash val="solid"/>
            <a:round/>
            <a:headEnd len="med" w="med" type="none"/>
            <a:tailEnd len="med" w="med" type="none"/>
          </a:ln>
        </p:spPr>
      </p:cxnSp>
      <p:cxnSp>
        <p:nvCxnSpPr>
          <p:cNvPr id="76" name="Google Shape;76;p16"/>
          <p:cNvCxnSpPr/>
          <p:nvPr/>
        </p:nvCxnSpPr>
        <p:spPr>
          <a:xfrm>
            <a:off x="6144600" y="3380081"/>
            <a:ext cx="1854900" cy="0"/>
          </a:xfrm>
          <a:prstGeom prst="straightConnector1">
            <a:avLst/>
          </a:prstGeom>
          <a:noFill/>
          <a:ln cap="flat" cmpd="sng" w="9525">
            <a:solidFill>
              <a:srgbClr val="EFEFEF"/>
            </a:solidFill>
            <a:prstDash val="solid"/>
            <a:round/>
            <a:headEnd len="med" w="med" type="none"/>
            <a:tailEnd len="med" w="med" type="none"/>
          </a:ln>
        </p:spPr>
      </p:cxnSp>
      <p:pic>
        <p:nvPicPr>
          <p:cNvPr id="77" name="Google Shape;77;p16"/>
          <p:cNvPicPr preferRelativeResize="0"/>
          <p:nvPr/>
        </p:nvPicPr>
        <p:blipFill>
          <a:blip r:embed="rId3">
            <a:alphaModFix/>
          </a:blip>
          <a:stretch>
            <a:fillRect/>
          </a:stretch>
        </p:blipFill>
        <p:spPr>
          <a:xfrm>
            <a:off x="7733250" y="1391289"/>
            <a:ext cx="196500" cy="196500"/>
          </a:xfrm>
          <a:prstGeom prst="rect">
            <a:avLst/>
          </a:prstGeom>
          <a:noFill/>
          <a:ln>
            <a:noFill/>
          </a:ln>
        </p:spPr>
      </p:pic>
      <p:sp>
        <p:nvSpPr>
          <p:cNvPr id="78" name="Google Shape;78;p16"/>
          <p:cNvSpPr txBox="1"/>
          <p:nvPr/>
        </p:nvSpPr>
        <p:spPr>
          <a:xfrm>
            <a:off x="1398000" y="213650"/>
            <a:ext cx="6348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 sz="3600">
                <a:solidFill>
                  <a:srgbClr val="121212"/>
                </a:solidFill>
                <a:latin typeface="Anton"/>
                <a:ea typeface="Anton"/>
                <a:cs typeface="Anton"/>
                <a:sym typeface="Anton"/>
              </a:rPr>
              <a:t>CRONOGRAMA DEL CURSO</a:t>
            </a:r>
            <a:endParaRPr i="1" sz="3600">
              <a:solidFill>
                <a:srgbClr val="121212"/>
              </a:solidFill>
              <a:latin typeface="Anton"/>
              <a:ea typeface="Anton"/>
              <a:cs typeface="Anton"/>
              <a:sym typeface="Anton"/>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3">
  <p:cSld name="CUSTOM_2">
    <p:bg>
      <p:bgPr>
        <a:blipFill>
          <a:blip r:embed="rId2">
            <a:alphaModFix/>
          </a:blip>
          <a:stretch>
            <a:fillRect/>
          </a:stretch>
        </a:blipFill>
      </p:bgPr>
    </p:bg>
    <p:spTree>
      <p:nvGrpSpPr>
        <p:cNvPr id="79" name="Shape 79"/>
        <p:cNvGrpSpPr/>
        <p:nvPr/>
      </p:nvGrpSpPr>
      <p:grpSpPr>
        <a:xfrm>
          <a:off x="0" y="0"/>
          <a:ext cx="0" cy="0"/>
          <a:chOff x="0" y="0"/>
          <a:chExt cx="0" cy="0"/>
        </a:xfrm>
      </p:grpSpPr>
      <p:sp>
        <p:nvSpPr>
          <p:cNvPr id="80" name="Google Shape;80;p17"/>
          <p:cNvSpPr txBox="1"/>
          <p:nvPr>
            <p:ph type="title"/>
          </p:nvPr>
        </p:nvSpPr>
        <p:spPr>
          <a:xfrm>
            <a:off x="761250" y="1528050"/>
            <a:ext cx="7621500" cy="1325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E0FF00"/>
              </a:buClr>
              <a:buSzPts val="4000"/>
              <a:buFont typeface="Anton"/>
              <a:buNone/>
              <a:defRPr sz="4000">
                <a:solidFill>
                  <a:srgbClr val="E0FF00"/>
                </a:solidFill>
                <a:latin typeface="Anton"/>
                <a:ea typeface="Anton"/>
                <a:cs typeface="Anton"/>
                <a:sym typeface="Anton"/>
              </a:defRPr>
            </a:lvl1pPr>
            <a:lvl2pPr lvl="1" rtl="0">
              <a:spcBef>
                <a:spcPts val="0"/>
              </a:spcBef>
              <a:spcAft>
                <a:spcPts val="0"/>
              </a:spcAft>
              <a:buClr>
                <a:srgbClr val="E0FF00"/>
              </a:buClr>
              <a:buSzPts val="1400"/>
              <a:buNone/>
              <a:defRPr>
                <a:solidFill>
                  <a:srgbClr val="E0FF00"/>
                </a:solidFill>
              </a:defRPr>
            </a:lvl2pPr>
            <a:lvl3pPr lvl="2" rtl="0">
              <a:spcBef>
                <a:spcPts val="0"/>
              </a:spcBef>
              <a:spcAft>
                <a:spcPts val="0"/>
              </a:spcAft>
              <a:buClr>
                <a:srgbClr val="E0FF00"/>
              </a:buClr>
              <a:buSzPts val="1400"/>
              <a:buNone/>
              <a:defRPr>
                <a:solidFill>
                  <a:srgbClr val="E0FF00"/>
                </a:solidFill>
              </a:defRPr>
            </a:lvl3pPr>
            <a:lvl4pPr lvl="3" rtl="0">
              <a:spcBef>
                <a:spcPts val="0"/>
              </a:spcBef>
              <a:spcAft>
                <a:spcPts val="0"/>
              </a:spcAft>
              <a:buClr>
                <a:srgbClr val="E0FF00"/>
              </a:buClr>
              <a:buSzPts val="1400"/>
              <a:buNone/>
              <a:defRPr>
                <a:solidFill>
                  <a:srgbClr val="E0FF00"/>
                </a:solidFill>
              </a:defRPr>
            </a:lvl4pPr>
            <a:lvl5pPr lvl="4" rtl="0">
              <a:spcBef>
                <a:spcPts val="0"/>
              </a:spcBef>
              <a:spcAft>
                <a:spcPts val="0"/>
              </a:spcAft>
              <a:buClr>
                <a:srgbClr val="E0FF00"/>
              </a:buClr>
              <a:buSzPts val="1400"/>
              <a:buNone/>
              <a:defRPr>
                <a:solidFill>
                  <a:srgbClr val="E0FF00"/>
                </a:solidFill>
              </a:defRPr>
            </a:lvl5pPr>
            <a:lvl6pPr lvl="5" rtl="0">
              <a:spcBef>
                <a:spcPts val="0"/>
              </a:spcBef>
              <a:spcAft>
                <a:spcPts val="0"/>
              </a:spcAft>
              <a:buClr>
                <a:srgbClr val="E0FF00"/>
              </a:buClr>
              <a:buSzPts val="1400"/>
              <a:buNone/>
              <a:defRPr>
                <a:solidFill>
                  <a:srgbClr val="E0FF00"/>
                </a:solidFill>
              </a:defRPr>
            </a:lvl6pPr>
            <a:lvl7pPr lvl="6" rtl="0">
              <a:spcBef>
                <a:spcPts val="0"/>
              </a:spcBef>
              <a:spcAft>
                <a:spcPts val="0"/>
              </a:spcAft>
              <a:buClr>
                <a:srgbClr val="E0FF00"/>
              </a:buClr>
              <a:buSzPts val="1400"/>
              <a:buNone/>
              <a:defRPr>
                <a:solidFill>
                  <a:srgbClr val="E0FF00"/>
                </a:solidFill>
              </a:defRPr>
            </a:lvl7pPr>
            <a:lvl8pPr lvl="7" rtl="0">
              <a:spcBef>
                <a:spcPts val="0"/>
              </a:spcBef>
              <a:spcAft>
                <a:spcPts val="0"/>
              </a:spcAft>
              <a:buClr>
                <a:srgbClr val="E0FF00"/>
              </a:buClr>
              <a:buSzPts val="1400"/>
              <a:buNone/>
              <a:defRPr>
                <a:solidFill>
                  <a:srgbClr val="E0FF00"/>
                </a:solidFill>
              </a:defRPr>
            </a:lvl8pPr>
            <a:lvl9pPr lvl="8" rtl="0">
              <a:spcBef>
                <a:spcPts val="0"/>
              </a:spcBef>
              <a:spcAft>
                <a:spcPts val="0"/>
              </a:spcAft>
              <a:buClr>
                <a:srgbClr val="E0FF00"/>
              </a:buClr>
              <a:buSzPts val="1400"/>
              <a:buNone/>
              <a:defRPr>
                <a:solidFill>
                  <a:srgbClr val="E0FF00"/>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4">
  <p:cSld name="CUSTOM_3">
    <p:bg>
      <p:bgPr>
        <a:gradFill>
          <a:gsLst>
            <a:gs pos="0">
              <a:srgbClr val="E0FF00"/>
            </a:gs>
            <a:gs pos="100000">
              <a:srgbClr val="3CEFAB"/>
            </a:gs>
          </a:gsLst>
          <a:lin ang="10801400" scaled="0"/>
        </a:gradFill>
      </p:bgPr>
    </p:bg>
    <p:spTree>
      <p:nvGrpSpPr>
        <p:cNvPr id="81" name="Shape 81"/>
        <p:cNvGrpSpPr/>
        <p:nvPr/>
      </p:nvGrpSpPr>
      <p:grpSpPr>
        <a:xfrm>
          <a:off x="0" y="0"/>
          <a:ext cx="0" cy="0"/>
          <a:chOff x="0" y="0"/>
          <a:chExt cx="0" cy="0"/>
        </a:xfrm>
      </p:grpSpPr>
      <p:sp>
        <p:nvSpPr>
          <p:cNvPr id="82" name="Google Shape;82;p18"/>
          <p:cNvSpPr txBox="1"/>
          <p:nvPr>
            <p:ph type="title"/>
          </p:nvPr>
        </p:nvSpPr>
        <p:spPr>
          <a:xfrm>
            <a:off x="761250" y="1909050"/>
            <a:ext cx="7621500" cy="1325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4000"/>
              <a:buFont typeface="Anton"/>
              <a:buNone/>
              <a:defRPr sz="4000">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5">
  <p:cSld name="CUSTOM_4">
    <p:bg>
      <p:bgPr>
        <a:blipFill>
          <a:blip r:embed="rId2">
            <a:alphaModFix/>
          </a:blip>
          <a:stretch>
            <a:fillRect/>
          </a:stretch>
        </a:blipFill>
      </p:bgPr>
    </p:bg>
    <p:spTree>
      <p:nvGrpSpPr>
        <p:cNvPr id="83" name="Shape 83"/>
        <p:cNvGrpSpPr/>
        <p:nvPr/>
      </p:nvGrpSpPr>
      <p:grpSpPr>
        <a:xfrm>
          <a:off x="0" y="0"/>
          <a:ext cx="0" cy="0"/>
          <a:chOff x="0" y="0"/>
          <a:chExt cx="0" cy="0"/>
        </a:xfrm>
      </p:grpSpPr>
      <p:sp>
        <p:nvSpPr>
          <p:cNvPr id="84" name="Google Shape;84;p19"/>
          <p:cNvSpPr txBox="1"/>
          <p:nvPr>
            <p:ph type="title"/>
          </p:nvPr>
        </p:nvSpPr>
        <p:spPr>
          <a:xfrm>
            <a:off x="761250" y="1528050"/>
            <a:ext cx="7621500" cy="1325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E0FF00"/>
              </a:buClr>
              <a:buSzPts val="4000"/>
              <a:buFont typeface="Anton"/>
              <a:buNone/>
              <a:defRPr sz="4000">
                <a:solidFill>
                  <a:srgbClr val="E0FF00"/>
                </a:solidFill>
                <a:latin typeface="Anton"/>
                <a:ea typeface="Anton"/>
                <a:cs typeface="Anton"/>
                <a:sym typeface="Anton"/>
              </a:defRPr>
            </a:lvl1pPr>
            <a:lvl2pPr lvl="1" rtl="0">
              <a:spcBef>
                <a:spcPts val="0"/>
              </a:spcBef>
              <a:spcAft>
                <a:spcPts val="0"/>
              </a:spcAft>
              <a:buClr>
                <a:srgbClr val="E0FF00"/>
              </a:buClr>
              <a:buSzPts val="1400"/>
              <a:buNone/>
              <a:defRPr>
                <a:solidFill>
                  <a:srgbClr val="E0FF00"/>
                </a:solidFill>
              </a:defRPr>
            </a:lvl2pPr>
            <a:lvl3pPr lvl="2" rtl="0">
              <a:spcBef>
                <a:spcPts val="0"/>
              </a:spcBef>
              <a:spcAft>
                <a:spcPts val="0"/>
              </a:spcAft>
              <a:buClr>
                <a:srgbClr val="E0FF00"/>
              </a:buClr>
              <a:buSzPts val="1400"/>
              <a:buNone/>
              <a:defRPr>
                <a:solidFill>
                  <a:srgbClr val="E0FF00"/>
                </a:solidFill>
              </a:defRPr>
            </a:lvl3pPr>
            <a:lvl4pPr lvl="3" rtl="0">
              <a:spcBef>
                <a:spcPts val="0"/>
              </a:spcBef>
              <a:spcAft>
                <a:spcPts val="0"/>
              </a:spcAft>
              <a:buClr>
                <a:srgbClr val="E0FF00"/>
              </a:buClr>
              <a:buSzPts val="1400"/>
              <a:buNone/>
              <a:defRPr>
                <a:solidFill>
                  <a:srgbClr val="E0FF00"/>
                </a:solidFill>
              </a:defRPr>
            </a:lvl4pPr>
            <a:lvl5pPr lvl="4" rtl="0">
              <a:spcBef>
                <a:spcPts val="0"/>
              </a:spcBef>
              <a:spcAft>
                <a:spcPts val="0"/>
              </a:spcAft>
              <a:buClr>
                <a:srgbClr val="E0FF00"/>
              </a:buClr>
              <a:buSzPts val="1400"/>
              <a:buNone/>
              <a:defRPr>
                <a:solidFill>
                  <a:srgbClr val="E0FF00"/>
                </a:solidFill>
              </a:defRPr>
            </a:lvl5pPr>
            <a:lvl6pPr lvl="5" rtl="0">
              <a:spcBef>
                <a:spcPts val="0"/>
              </a:spcBef>
              <a:spcAft>
                <a:spcPts val="0"/>
              </a:spcAft>
              <a:buClr>
                <a:srgbClr val="E0FF00"/>
              </a:buClr>
              <a:buSzPts val="1400"/>
              <a:buNone/>
              <a:defRPr>
                <a:solidFill>
                  <a:srgbClr val="E0FF00"/>
                </a:solidFill>
              </a:defRPr>
            </a:lvl6pPr>
            <a:lvl7pPr lvl="6" rtl="0">
              <a:spcBef>
                <a:spcPts val="0"/>
              </a:spcBef>
              <a:spcAft>
                <a:spcPts val="0"/>
              </a:spcAft>
              <a:buClr>
                <a:srgbClr val="E0FF00"/>
              </a:buClr>
              <a:buSzPts val="1400"/>
              <a:buNone/>
              <a:defRPr>
                <a:solidFill>
                  <a:srgbClr val="E0FF00"/>
                </a:solidFill>
              </a:defRPr>
            </a:lvl7pPr>
            <a:lvl8pPr lvl="7" rtl="0">
              <a:spcBef>
                <a:spcPts val="0"/>
              </a:spcBef>
              <a:spcAft>
                <a:spcPts val="0"/>
              </a:spcAft>
              <a:buClr>
                <a:srgbClr val="E0FF00"/>
              </a:buClr>
              <a:buSzPts val="1400"/>
              <a:buNone/>
              <a:defRPr>
                <a:solidFill>
                  <a:srgbClr val="E0FF00"/>
                </a:solidFill>
              </a:defRPr>
            </a:lvl8pPr>
            <a:lvl9pPr lvl="8" rtl="0">
              <a:spcBef>
                <a:spcPts val="0"/>
              </a:spcBef>
              <a:spcAft>
                <a:spcPts val="0"/>
              </a:spcAft>
              <a:buClr>
                <a:srgbClr val="E0FF00"/>
              </a:buClr>
              <a:buSzPts val="1400"/>
              <a:buNone/>
              <a:defRPr>
                <a:solidFill>
                  <a:srgbClr val="E0FF00"/>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6">
  <p:cSld name="CUSTOM_5">
    <p:bg>
      <p:bgPr>
        <a:gradFill>
          <a:gsLst>
            <a:gs pos="0">
              <a:srgbClr val="EF89D2"/>
            </a:gs>
            <a:gs pos="100000">
              <a:srgbClr val="E0FF00"/>
            </a:gs>
          </a:gsLst>
          <a:lin ang="10801400" scaled="0"/>
        </a:gradFill>
      </p:bgPr>
    </p:bg>
    <p:spTree>
      <p:nvGrpSpPr>
        <p:cNvPr id="85" name="Shape 85"/>
        <p:cNvGrpSpPr/>
        <p:nvPr/>
      </p:nvGrpSpPr>
      <p:grpSpPr>
        <a:xfrm>
          <a:off x="0" y="0"/>
          <a:ext cx="0" cy="0"/>
          <a:chOff x="0" y="0"/>
          <a:chExt cx="0" cy="0"/>
        </a:xfrm>
      </p:grpSpPr>
      <p:sp>
        <p:nvSpPr>
          <p:cNvPr id="86" name="Google Shape;86;p20"/>
          <p:cNvSpPr txBox="1"/>
          <p:nvPr>
            <p:ph type="title"/>
          </p:nvPr>
        </p:nvSpPr>
        <p:spPr>
          <a:xfrm>
            <a:off x="761250" y="1909050"/>
            <a:ext cx="7621500" cy="1325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4000"/>
              <a:buFont typeface="Anton"/>
              <a:buNone/>
              <a:defRPr sz="4000">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8">
  <p:cSld name="CUSTOM_7">
    <p:spTree>
      <p:nvGrpSpPr>
        <p:cNvPr id="87" name="Shape 87"/>
        <p:cNvGrpSpPr/>
        <p:nvPr/>
      </p:nvGrpSpPr>
      <p:grpSpPr>
        <a:xfrm>
          <a:off x="0" y="0"/>
          <a:ext cx="0" cy="0"/>
          <a:chOff x="0" y="0"/>
          <a:chExt cx="0" cy="0"/>
        </a:xfrm>
      </p:grpSpPr>
      <p:pic>
        <p:nvPicPr>
          <p:cNvPr id="88" name="Google Shape;88;p21"/>
          <p:cNvPicPr preferRelativeResize="0"/>
          <p:nvPr/>
        </p:nvPicPr>
        <p:blipFill>
          <a:blip r:embed="rId2">
            <a:alphaModFix/>
          </a:blip>
          <a:stretch>
            <a:fillRect/>
          </a:stretch>
        </p:blipFill>
        <p:spPr>
          <a:xfrm>
            <a:off x="7567925" y="4659625"/>
            <a:ext cx="1186526" cy="330675"/>
          </a:xfrm>
          <a:prstGeom prst="rect">
            <a:avLst/>
          </a:prstGeom>
          <a:noFill/>
          <a:ln>
            <a:noFill/>
          </a:ln>
        </p:spPr>
      </p:pic>
      <p:sp>
        <p:nvSpPr>
          <p:cNvPr id="89" name="Google Shape;89;p21"/>
          <p:cNvSpPr txBox="1"/>
          <p:nvPr>
            <p:ph type="title"/>
          </p:nvPr>
        </p:nvSpPr>
        <p:spPr>
          <a:xfrm>
            <a:off x="761250" y="370925"/>
            <a:ext cx="7621500" cy="1325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4000"/>
              <a:buFont typeface="Anton"/>
              <a:buNone/>
              <a:defRPr sz="4000">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0" name="Google Shape;90;p21"/>
          <p:cNvSpPr txBox="1"/>
          <p:nvPr>
            <p:ph idx="1" type="body"/>
          </p:nvPr>
        </p:nvSpPr>
        <p:spPr>
          <a:xfrm>
            <a:off x="857250" y="1781725"/>
            <a:ext cx="7881000" cy="15777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SzPts val="1400"/>
              <a:buFont typeface="Helvetica Neue Light"/>
              <a:buChar char="●"/>
              <a:defRPr>
                <a:latin typeface="Helvetica Neue Light"/>
                <a:ea typeface="Helvetica Neue Light"/>
                <a:cs typeface="Helvetica Neue Light"/>
                <a:sym typeface="Helvetica Neue Light"/>
              </a:defRPr>
            </a:lvl1pPr>
            <a:lvl2pPr indent="-317500" lvl="1" marL="914400" rtl="0">
              <a:spcBef>
                <a:spcPts val="1000"/>
              </a:spcBef>
              <a:spcAft>
                <a:spcPts val="0"/>
              </a:spcAft>
              <a:buSzPts val="1400"/>
              <a:buFont typeface="Helvetica Neue Light"/>
              <a:buChar char="○"/>
              <a:defRPr>
                <a:latin typeface="Helvetica Neue Light"/>
                <a:ea typeface="Helvetica Neue Light"/>
                <a:cs typeface="Helvetica Neue Light"/>
                <a:sym typeface="Helvetica Neue Light"/>
              </a:defRPr>
            </a:lvl2pPr>
            <a:lvl3pPr indent="-317500" lvl="2" marL="1371600" rtl="0">
              <a:spcBef>
                <a:spcPts val="1000"/>
              </a:spcBef>
              <a:spcAft>
                <a:spcPts val="0"/>
              </a:spcAft>
              <a:buSzPts val="1400"/>
              <a:buFont typeface="Helvetica Neue Light"/>
              <a:buChar char="■"/>
              <a:defRPr>
                <a:latin typeface="Helvetica Neue Light"/>
                <a:ea typeface="Helvetica Neue Light"/>
                <a:cs typeface="Helvetica Neue Light"/>
                <a:sym typeface="Helvetica Neue Light"/>
              </a:defRPr>
            </a:lvl3pPr>
            <a:lvl4pPr indent="-317500" lvl="3" marL="1828800" rtl="0">
              <a:spcBef>
                <a:spcPts val="1000"/>
              </a:spcBef>
              <a:spcAft>
                <a:spcPts val="0"/>
              </a:spcAft>
              <a:buSzPts val="1400"/>
              <a:buFont typeface="Helvetica Neue Light"/>
              <a:buChar char="●"/>
              <a:defRPr>
                <a:latin typeface="Helvetica Neue Light"/>
                <a:ea typeface="Helvetica Neue Light"/>
                <a:cs typeface="Helvetica Neue Light"/>
                <a:sym typeface="Helvetica Neue Light"/>
              </a:defRPr>
            </a:lvl4pPr>
            <a:lvl5pPr indent="-317500" lvl="4" marL="2286000" rtl="0">
              <a:spcBef>
                <a:spcPts val="1000"/>
              </a:spcBef>
              <a:spcAft>
                <a:spcPts val="0"/>
              </a:spcAft>
              <a:buSzPts val="1400"/>
              <a:buFont typeface="Helvetica Neue Light"/>
              <a:buChar char="○"/>
              <a:defRPr>
                <a:latin typeface="Helvetica Neue Light"/>
                <a:ea typeface="Helvetica Neue Light"/>
                <a:cs typeface="Helvetica Neue Light"/>
                <a:sym typeface="Helvetica Neue Light"/>
              </a:defRPr>
            </a:lvl5pPr>
            <a:lvl6pPr indent="-317500" lvl="5" marL="2743200" rtl="0">
              <a:spcBef>
                <a:spcPts val="1000"/>
              </a:spcBef>
              <a:spcAft>
                <a:spcPts val="0"/>
              </a:spcAft>
              <a:buSzPts val="1400"/>
              <a:buFont typeface="Helvetica Neue Light"/>
              <a:buChar char="■"/>
              <a:defRPr>
                <a:latin typeface="Helvetica Neue Light"/>
                <a:ea typeface="Helvetica Neue Light"/>
                <a:cs typeface="Helvetica Neue Light"/>
                <a:sym typeface="Helvetica Neue Light"/>
              </a:defRPr>
            </a:lvl6pPr>
            <a:lvl7pPr indent="-317500" lvl="6" marL="3200400" rtl="0">
              <a:spcBef>
                <a:spcPts val="1000"/>
              </a:spcBef>
              <a:spcAft>
                <a:spcPts val="0"/>
              </a:spcAft>
              <a:buSzPts val="1400"/>
              <a:buFont typeface="Helvetica Neue Light"/>
              <a:buChar char="●"/>
              <a:defRPr>
                <a:latin typeface="Helvetica Neue Light"/>
                <a:ea typeface="Helvetica Neue Light"/>
                <a:cs typeface="Helvetica Neue Light"/>
                <a:sym typeface="Helvetica Neue Light"/>
              </a:defRPr>
            </a:lvl7pPr>
            <a:lvl8pPr indent="-317500" lvl="7" marL="3657600" rtl="0">
              <a:spcBef>
                <a:spcPts val="1000"/>
              </a:spcBef>
              <a:spcAft>
                <a:spcPts val="0"/>
              </a:spcAft>
              <a:buSzPts val="1400"/>
              <a:buFont typeface="Helvetica Neue Light"/>
              <a:buChar char="○"/>
              <a:defRPr>
                <a:latin typeface="Helvetica Neue Light"/>
                <a:ea typeface="Helvetica Neue Light"/>
                <a:cs typeface="Helvetica Neue Light"/>
                <a:sym typeface="Helvetica Neue Light"/>
              </a:defRPr>
            </a:lvl8pPr>
            <a:lvl9pPr indent="-317500" lvl="8" marL="4114800" rtl="0">
              <a:spcBef>
                <a:spcPts val="1000"/>
              </a:spcBef>
              <a:spcAft>
                <a:spcPts val="1000"/>
              </a:spcAft>
              <a:buSzPts val="1400"/>
              <a:buFont typeface="Helvetica Neue Light"/>
              <a:buChar char="■"/>
              <a:defRPr>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7">
  <p:cSld name="CUSTOM_8">
    <p:bg>
      <p:bgPr>
        <a:solidFill>
          <a:srgbClr val="3CEFAB"/>
        </a:solidFill>
      </p:bgPr>
    </p:bg>
    <p:spTree>
      <p:nvGrpSpPr>
        <p:cNvPr id="91" name="Shape 91"/>
        <p:cNvGrpSpPr/>
        <p:nvPr/>
      </p:nvGrpSpPr>
      <p:grpSpPr>
        <a:xfrm>
          <a:off x="0" y="0"/>
          <a:ext cx="0" cy="0"/>
          <a:chOff x="0" y="0"/>
          <a:chExt cx="0" cy="0"/>
        </a:xfrm>
      </p:grpSpPr>
      <p:pic>
        <p:nvPicPr>
          <p:cNvPr id="92" name="Google Shape;92;p22"/>
          <p:cNvPicPr preferRelativeResize="0"/>
          <p:nvPr/>
        </p:nvPicPr>
        <p:blipFill>
          <a:blip r:embed="rId2">
            <a:alphaModFix/>
          </a:blip>
          <a:stretch>
            <a:fillRect/>
          </a:stretch>
        </p:blipFill>
        <p:spPr>
          <a:xfrm>
            <a:off x="7567925" y="4659625"/>
            <a:ext cx="1186526" cy="330675"/>
          </a:xfrm>
          <a:prstGeom prst="rect">
            <a:avLst/>
          </a:prstGeom>
          <a:noFill/>
          <a:ln>
            <a:noFill/>
          </a:ln>
        </p:spPr>
      </p:pic>
      <p:sp>
        <p:nvSpPr>
          <p:cNvPr id="93" name="Google Shape;93;p22"/>
          <p:cNvSpPr txBox="1"/>
          <p:nvPr>
            <p:ph type="title"/>
          </p:nvPr>
        </p:nvSpPr>
        <p:spPr>
          <a:xfrm>
            <a:off x="761250" y="1361525"/>
            <a:ext cx="7621500" cy="1325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4000"/>
              <a:buFont typeface="Anton"/>
              <a:buNone/>
              <a:defRPr sz="4000">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4" name="Google Shape;94;p22"/>
          <p:cNvSpPr txBox="1"/>
          <p:nvPr>
            <p:ph idx="1" type="body"/>
          </p:nvPr>
        </p:nvSpPr>
        <p:spPr>
          <a:xfrm>
            <a:off x="857250" y="2696125"/>
            <a:ext cx="7881000" cy="15777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SzPts val="1400"/>
              <a:buFont typeface="Helvetica Neue Light"/>
              <a:buChar char="●"/>
              <a:defRPr>
                <a:latin typeface="Helvetica Neue Light"/>
                <a:ea typeface="Helvetica Neue Light"/>
                <a:cs typeface="Helvetica Neue Light"/>
                <a:sym typeface="Helvetica Neue Light"/>
              </a:defRPr>
            </a:lvl1pPr>
            <a:lvl2pPr indent="-317500" lvl="1" marL="914400" rtl="0">
              <a:spcBef>
                <a:spcPts val="1000"/>
              </a:spcBef>
              <a:spcAft>
                <a:spcPts val="0"/>
              </a:spcAft>
              <a:buSzPts val="1400"/>
              <a:buFont typeface="Helvetica Neue Light"/>
              <a:buChar char="○"/>
              <a:defRPr>
                <a:latin typeface="Helvetica Neue Light"/>
                <a:ea typeface="Helvetica Neue Light"/>
                <a:cs typeface="Helvetica Neue Light"/>
                <a:sym typeface="Helvetica Neue Light"/>
              </a:defRPr>
            </a:lvl2pPr>
            <a:lvl3pPr indent="-317500" lvl="2" marL="1371600" rtl="0">
              <a:spcBef>
                <a:spcPts val="1000"/>
              </a:spcBef>
              <a:spcAft>
                <a:spcPts val="0"/>
              </a:spcAft>
              <a:buSzPts val="1400"/>
              <a:buFont typeface="Helvetica Neue Light"/>
              <a:buChar char="■"/>
              <a:defRPr>
                <a:latin typeface="Helvetica Neue Light"/>
                <a:ea typeface="Helvetica Neue Light"/>
                <a:cs typeface="Helvetica Neue Light"/>
                <a:sym typeface="Helvetica Neue Light"/>
              </a:defRPr>
            </a:lvl3pPr>
            <a:lvl4pPr indent="-317500" lvl="3" marL="1828800" rtl="0">
              <a:spcBef>
                <a:spcPts val="1000"/>
              </a:spcBef>
              <a:spcAft>
                <a:spcPts val="0"/>
              </a:spcAft>
              <a:buSzPts val="1400"/>
              <a:buFont typeface="Helvetica Neue Light"/>
              <a:buChar char="●"/>
              <a:defRPr>
                <a:latin typeface="Helvetica Neue Light"/>
                <a:ea typeface="Helvetica Neue Light"/>
                <a:cs typeface="Helvetica Neue Light"/>
                <a:sym typeface="Helvetica Neue Light"/>
              </a:defRPr>
            </a:lvl4pPr>
            <a:lvl5pPr indent="-317500" lvl="4" marL="2286000" rtl="0">
              <a:spcBef>
                <a:spcPts val="1000"/>
              </a:spcBef>
              <a:spcAft>
                <a:spcPts val="0"/>
              </a:spcAft>
              <a:buSzPts val="1400"/>
              <a:buFont typeface="Helvetica Neue Light"/>
              <a:buChar char="○"/>
              <a:defRPr>
                <a:latin typeface="Helvetica Neue Light"/>
                <a:ea typeface="Helvetica Neue Light"/>
                <a:cs typeface="Helvetica Neue Light"/>
                <a:sym typeface="Helvetica Neue Light"/>
              </a:defRPr>
            </a:lvl5pPr>
            <a:lvl6pPr indent="-317500" lvl="5" marL="2743200" rtl="0">
              <a:spcBef>
                <a:spcPts val="1000"/>
              </a:spcBef>
              <a:spcAft>
                <a:spcPts val="0"/>
              </a:spcAft>
              <a:buSzPts val="1400"/>
              <a:buFont typeface="Helvetica Neue Light"/>
              <a:buChar char="■"/>
              <a:defRPr>
                <a:latin typeface="Helvetica Neue Light"/>
                <a:ea typeface="Helvetica Neue Light"/>
                <a:cs typeface="Helvetica Neue Light"/>
                <a:sym typeface="Helvetica Neue Light"/>
              </a:defRPr>
            </a:lvl6pPr>
            <a:lvl7pPr indent="-317500" lvl="6" marL="3200400" rtl="0">
              <a:spcBef>
                <a:spcPts val="1000"/>
              </a:spcBef>
              <a:spcAft>
                <a:spcPts val="0"/>
              </a:spcAft>
              <a:buSzPts val="1400"/>
              <a:buFont typeface="Helvetica Neue Light"/>
              <a:buChar char="●"/>
              <a:defRPr>
                <a:latin typeface="Helvetica Neue Light"/>
                <a:ea typeface="Helvetica Neue Light"/>
                <a:cs typeface="Helvetica Neue Light"/>
                <a:sym typeface="Helvetica Neue Light"/>
              </a:defRPr>
            </a:lvl7pPr>
            <a:lvl8pPr indent="-317500" lvl="7" marL="3657600" rtl="0">
              <a:spcBef>
                <a:spcPts val="1000"/>
              </a:spcBef>
              <a:spcAft>
                <a:spcPts val="0"/>
              </a:spcAft>
              <a:buSzPts val="1400"/>
              <a:buFont typeface="Helvetica Neue Light"/>
              <a:buChar char="○"/>
              <a:defRPr>
                <a:latin typeface="Helvetica Neue Light"/>
                <a:ea typeface="Helvetica Neue Light"/>
                <a:cs typeface="Helvetica Neue Light"/>
                <a:sym typeface="Helvetica Neue Light"/>
              </a:defRPr>
            </a:lvl8pPr>
            <a:lvl9pPr indent="-317500" lvl="8" marL="4114800" rtl="0">
              <a:spcBef>
                <a:spcPts val="1000"/>
              </a:spcBef>
              <a:spcAft>
                <a:spcPts val="1000"/>
              </a:spcAft>
              <a:buSzPts val="1400"/>
              <a:buFont typeface="Helvetica Neue Light"/>
              <a:buChar char="■"/>
              <a:defRPr>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15">
  <p:cSld name="CUSTOM_15">
    <p:bg>
      <p:bgPr>
        <a:blipFill>
          <a:blip r:embed="rId2">
            <a:alphaModFix/>
          </a:blip>
          <a:stretch>
            <a:fillRect/>
          </a:stretch>
        </a:blipFill>
      </p:bgPr>
    </p:bg>
    <p:spTree>
      <p:nvGrpSpPr>
        <p:cNvPr id="95" name="Shape 95"/>
        <p:cNvGrpSpPr/>
        <p:nvPr/>
      </p:nvGrpSpPr>
      <p:grpSpPr>
        <a:xfrm>
          <a:off x="0" y="0"/>
          <a:ext cx="0" cy="0"/>
          <a:chOff x="0" y="0"/>
          <a:chExt cx="0" cy="0"/>
        </a:xfrm>
      </p:grpSpPr>
      <p:sp>
        <p:nvSpPr>
          <p:cNvPr id="96" name="Google Shape;96;p23"/>
          <p:cNvSpPr txBox="1"/>
          <p:nvPr>
            <p:ph type="title"/>
          </p:nvPr>
        </p:nvSpPr>
        <p:spPr>
          <a:xfrm>
            <a:off x="761250" y="1909050"/>
            <a:ext cx="7621500" cy="1325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E0FF00"/>
              </a:buClr>
              <a:buSzPts val="4000"/>
              <a:buFont typeface="Anton"/>
              <a:buNone/>
              <a:defRPr sz="4000">
                <a:solidFill>
                  <a:srgbClr val="E0FF00"/>
                </a:solidFill>
                <a:latin typeface="Anton"/>
                <a:ea typeface="Anton"/>
                <a:cs typeface="Anton"/>
                <a:sym typeface="Anton"/>
              </a:defRPr>
            </a:lvl1pPr>
            <a:lvl2pPr lvl="1" rtl="0">
              <a:spcBef>
                <a:spcPts val="0"/>
              </a:spcBef>
              <a:spcAft>
                <a:spcPts val="0"/>
              </a:spcAft>
              <a:buClr>
                <a:srgbClr val="E0FF00"/>
              </a:buClr>
              <a:buSzPts val="1400"/>
              <a:buNone/>
              <a:defRPr>
                <a:solidFill>
                  <a:srgbClr val="E0FF00"/>
                </a:solidFill>
              </a:defRPr>
            </a:lvl2pPr>
            <a:lvl3pPr lvl="2" rtl="0">
              <a:spcBef>
                <a:spcPts val="0"/>
              </a:spcBef>
              <a:spcAft>
                <a:spcPts val="0"/>
              </a:spcAft>
              <a:buClr>
                <a:srgbClr val="E0FF00"/>
              </a:buClr>
              <a:buSzPts val="1400"/>
              <a:buNone/>
              <a:defRPr>
                <a:solidFill>
                  <a:srgbClr val="E0FF00"/>
                </a:solidFill>
              </a:defRPr>
            </a:lvl3pPr>
            <a:lvl4pPr lvl="3" rtl="0">
              <a:spcBef>
                <a:spcPts val="0"/>
              </a:spcBef>
              <a:spcAft>
                <a:spcPts val="0"/>
              </a:spcAft>
              <a:buClr>
                <a:srgbClr val="E0FF00"/>
              </a:buClr>
              <a:buSzPts val="1400"/>
              <a:buNone/>
              <a:defRPr>
                <a:solidFill>
                  <a:srgbClr val="E0FF00"/>
                </a:solidFill>
              </a:defRPr>
            </a:lvl4pPr>
            <a:lvl5pPr lvl="4" rtl="0">
              <a:spcBef>
                <a:spcPts val="0"/>
              </a:spcBef>
              <a:spcAft>
                <a:spcPts val="0"/>
              </a:spcAft>
              <a:buClr>
                <a:srgbClr val="E0FF00"/>
              </a:buClr>
              <a:buSzPts val="1400"/>
              <a:buNone/>
              <a:defRPr>
                <a:solidFill>
                  <a:srgbClr val="E0FF00"/>
                </a:solidFill>
              </a:defRPr>
            </a:lvl5pPr>
            <a:lvl6pPr lvl="5" rtl="0">
              <a:spcBef>
                <a:spcPts val="0"/>
              </a:spcBef>
              <a:spcAft>
                <a:spcPts val="0"/>
              </a:spcAft>
              <a:buClr>
                <a:srgbClr val="E0FF00"/>
              </a:buClr>
              <a:buSzPts val="1400"/>
              <a:buNone/>
              <a:defRPr>
                <a:solidFill>
                  <a:srgbClr val="E0FF00"/>
                </a:solidFill>
              </a:defRPr>
            </a:lvl6pPr>
            <a:lvl7pPr lvl="6" rtl="0">
              <a:spcBef>
                <a:spcPts val="0"/>
              </a:spcBef>
              <a:spcAft>
                <a:spcPts val="0"/>
              </a:spcAft>
              <a:buClr>
                <a:srgbClr val="E0FF00"/>
              </a:buClr>
              <a:buSzPts val="1400"/>
              <a:buNone/>
              <a:defRPr>
                <a:solidFill>
                  <a:srgbClr val="E0FF00"/>
                </a:solidFill>
              </a:defRPr>
            </a:lvl7pPr>
            <a:lvl8pPr lvl="7" rtl="0">
              <a:spcBef>
                <a:spcPts val="0"/>
              </a:spcBef>
              <a:spcAft>
                <a:spcPts val="0"/>
              </a:spcAft>
              <a:buClr>
                <a:srgbClr val="E0FF00"/>
              </a:buClr>
              <a:buSzPts val="1400"/>
              <a:buNone/>
              <a:defRPr>
                <a:solidFill>
                  <a:srgbClr val="E0FF00"/>
                </a:solidFill>
              </a:defRPr>
            </a:lvl8pPr>
            <a:lvl9pPr lvl="8" rtl="0">
              <a:spcBef>
                <a:spcPts val="0"/>
              </a:spcBef>
              <a:spcAft>
                <a:spcPts val="0"/>
              </a:spcAft>
              <a:buClr>
                <a:srgbClr val="E0FF00"/>
              </a:buClr>
              <a:buSzPts val="1400"/>
              <a:buNone/>
              <a:defRPr>
                <a:solidFill>
                  <a:srgbClr val="E0FF00"/>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16">
  <p:cSld name="CUSTOM_16">
    <p:bg>
      <p:bgPr>
        <a:blipFill>
          <a:blip r:embed="rId2">
            <a:alphaModFix/>
          </a:blip>
          <a:stretch>
            <a:fillRect/>
          </a:stretch>
        </a:blipFill>
      </p:bgPr>
    </p:bg>
    <p:spTree>
      <p:nvGrpSpPr>
        <p:cNvPr id="97" name="Shape 97"/>
        <p:cNvGrpSpPr/>
        <p:nvPr/>
      </p:nvGrpSpPr>
      <p:grpSpPr>
        <a:xfrm>
          <a:off x="0" y="0"/>
          <a:ext cx="0" cy="0"/>
          <a:chOff x="0" y="0"/>
          <a:chExt cx="0" cy="0"/>
        </a:xfrm>
      </p:grpSpPr>
      <p:sp>
        <p:nvSpPr>
          <p:cNvPr id="98" name="Google Shape;98;p24"/>
          <p:cNvSpPr txBox="1"/>
          <p:nvPr/>
        </p:nvSpPr>
        <p:spPr>
          <a:xfrm>
            <a:off x="2657700" y="2394100"/>
            <a:ext cx="3828600" cy="112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6000">
                <a:solidFill>
                  <a:srgbClr val="E8E7E3"/>
                </a:solidFill>
              </a:rPr>
              <a:t>☕ </a:t>
            </a:r>
            <a:endParaRPr sz="6000">
              <a:solidFill>
                <a:srgbClr val="E8E7E3"/>
              </a:solidFill>
            </a:endParaRPr>
          </a:p>
          <a:p>
            <a:pPr indent="0" lvl="0" marL="0" rtl="0" algn="ctr">
              <a:spcBef>
                <a:spcPts val="0"/>
              </a:spcBef>
              <a:spcAft>
                <a:spcPts val="0"/>
              </a:spcAft>
              <a:buNone/>
            </a:pPr>
            <a:r>
              <a:rPr i="1" lang="es" sz="6000">
                <a:solidFill>
                  <a:srgbClr val="E0FF00"/>
                </a:solidFill>
                <a:latin typeface="Anton"/>
                <a:ea typeface="Anton"/>
                <a:cs typeface="Anton"/>
                <a:sym typeface="Anton"/>
              </a:rPr>
              <a:t>BREAK</a:t>
            </a:r>
            <a:endParaRPr i="1" sz="6000">
              <a:solidFill>
                <a:srgbClr val="E0FF00"/>
              </a:solidFill>
              <a:latin typeface="Anton"/>
              <a:ea typeface="Anton"/>
              <a:cs typeface="Anton"/>
              <a:sym typeface="Anton"/>
            </a:endParaRPr>
          </a:p>
          <a:p>
            <a:pPr indent="0" lvl="0" marL="0" rtl="0" algn="ctr">
              <a:spcBef>
                <a:spcPts val="0"/>
              </a:spcBef>
              <a:spcAft>
                <a:spcPts val="0"/>
              </a:spcAft>
              <a:buNone/>
            </a:pPr>
            <a:r>
              <a:t/>
            </a:r>
            <a:endParaRPr sz="2100">
              <a:solidFill>
                <a:schemeClr val="lt1"/>
              </a:solidFill>
              <a:latin typeface="Anton"/>
              <a:ea typeface="Anton"/>
              <a:cs typeface="Anton"/>
              <a:sym typeface="Anton"/>
            </a:endParaRPr>
          </a:p>
          <a:p>
            <a:pPr indent="0" lvl="0" marL="0" rtl="0" algn="ctr">
              <a:spcBef>
                <a:spcPts val="0"/>
              </a:spcBef>
              <a:spcAft>
                <a:spcPts val="0"/>
              </a:spcAft>
              <a:buNone/>
            </a:pPr>
            <a:r>
              <a:rPr lang="es" sz="2100">
                <a:solidFill>
                  <a:schemeClr val="lt1"/>
                </a:solidFill>
                <a:latin typeface="Anton"/>
                <a:ea typeface="Anton"/>
                <a:cs typeface="Anton"/>
                <a:sym typeface="Anton"/>
              </a:rPr>
              <a:t>¡5/10 MINUTOS Y VOLVEMOS!</a:t>
            </a:r>
            <a:endParaRPr sz="2100">
              <a:solidFill>
                <a:schemeClr val="lt1"/>
              </a:solidFill>
              <a:latin typeface="Anton"/>
              <a:ea typeface="Anton"/>
              <a:cs typeface="Anton"/>
              <a:sym typeface="Anton"/>
            </a:endParaRPr>
          </a:p>
          <a:p>
            <a:pPr indent="0" lvl="0" marL="0" rtl="0" algn="l">
              <a:spcBef>
                <a:spcPts val="0"/>
              </a:spcBef>
              <a:spcAft>
                <a:spcPts val="0"/>
              </a:spcAft>
              <a:buNone/>
            </a:pPr>
            <a:r>
              <a:t/>
            </a:r>
            <a:endParaRPr i="1" sz="4000">
              <a:solidFill>
                <a:srgbClr val="E0FF00"/>
              </a:solidFill>
              <a:latin typeface="Anton"/>
              <a:ea typeface="Anton"/>
              <a:cs typeface="Anton"/>
              <a:sym typeface="Anton"/>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con título 1">
  <p:cSld name="TITLE_1">
    <p:spTree>
      <p:nvGrpSpPr>
        <p:cNvPr id="99" name="Shape 99"/>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2">
  <p:cSld name="CUSTOM_37">
    <p:spTree>
      <p:nvGrpSpPr>
        <p:cNvPr id="100" name="Shape 100"/>
        <p:cNvGrpSpPr/>
        <p:nvPr/>
      </p:nvGrpSpPr>
      <p:grpSpPr>
        <a:xfrm>
          <a:off x="0" y="0"/>
          <a:ext cx="0" cy="0"/>
          <a:chOff x="0" y="0"/>
          <a:chExt cx="0" cy="0"/>
        </a:xfrm>
      </p:grpSpPr>
      <p:pic>
        <p:nvPicPr>
          <p:cNvPr id="101" name="Google Shape;101;p26"/>
          <p:cNvPicPr preferRelativeResize="0"/>
          <p:nvPr/>
        </p:nvPicPr>
        <p:blipFill>
          <a:blip r:embed="rId2">
            <a:alphaModFix/>
          </a:blip>
          <a:stretch>
            <a:fillRect/>
          </a:stretch>
        </p:blipFill>
        <p:spPr>
          <a:xfrm>
            <a:off x="7800200" y="4740050"/>
            <a:ext cx="1057500" cy="246150"/>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_1">
  <p:cSld name="TITLE_AND_BODY_1">
    <p:spTree>
      <p:nvGrpSpPr>
        <p:cNvPr id="102" name="Shape 102"/>
        <p:cNvGrpSpPr/>
        <p:nvPr/>
      </p:nvGrpSpPr>
      <p:grpSpPr>
        <a:xfrm>
          <a:off x="0" y="0"/>
          <a:ext cx="0" cy="0"/>
          <a:chOff x="0" y="0"/>
          <a:chExt cx="0" cy="0"/>
        </a:xfrm>
      </p:grpSpPr>
      <p:sp>
        <p:nvSpPr>
          <p:cNvPr id="103" name="Google Shape;103;p27"/>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04" name="Google Shape;104;p27"/>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05" name="Google Shape;105;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_2">
  <p:cSld name="TITLE_AND_BODY_2">
    <p:spTree>
      <p:nvGrpSpPr>
        <p:cNvPr id="106" name="Shape 106"/>
        <p:cNvGrpSpPr/>
        <p:nvPr/>
      </p:nvGrpSpPr>
      <p:grpSpPr>
        <a:xfrm>
          <a:off x="0" y="0"/>
          <a:ext cx="0" cy="0"/>
          <a:chOff x="0" y="0"/>
          <a:chExt cx="0" cy="0"/>
        </a:xfrm>
      </p:grpSpPr>
      <p:sp>
        <p:nvSpPr>
          <p:cNvPr id="107" name="Google Shape;107;p28"/>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08" name="Google Shape;108;p28"/>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09" name="Google Shape;109;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_3">
  <p:cSld name="TITLE_AND_BODY_3">
    <p:spTree>
      <p:nvGrpSpPr>
        <p:cNvPr id="110" name="Shape 110"/>
        <p:cNvGrpSpPr/>
        <p:nvPr/>
      </p:nvGrpSpPr>
      <p:grpSpPr>
        <a:xfrm>
          <a:off x="0" y="0"/>
          <a:ext cx="0" cy="0"/>
          <a:chOff x="0" y="0"/>
          <a:chExt cx="0" cy="0"/>
        </a:xfrm>
      </p:grpSpPr>
      <p:sp>
        <p:nvSpPr>
          <p:cNvPr id="111" name="Google Shape;111;p29"/>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12" name="Google Shape;112;p29"/>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13" name="Google Shape;113;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_4">
  <p:cSld name="TITLE_AND_BODY_4">
    <p:spTree>
      <p:nvGrpSpPr>
        <p:cNvPr id="114" name="Shape 114"/>
        <p:cNvGrpSpPr/>
        <p:nvPr/>
      </p:nvGrpSpPr>
      <p:grpSpPr>
        <a:xfrm>
          <a:off x="0" y="0"/>
          <a:ext cx="0" cy="0"/>
          <a:chOff x="0" y="0"/>
          <a:chExt cx="0" cy="0"/>
        </a:xfrm>
      </p:grpSpPr>
      <p:sp>
        <p:nvSpPr>
          <p:cNvPr id="115" name="Google Shape;115;p30"/>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16" name="Google Shape;116;p30"/>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17" name="Google Shape;117;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_5">
  <p:cSld name="TITLE_AND_BODY_5">
    <p:spTree>
      <p:nvGrpSpPr>
        <p:cNvPr id="118" name="Shape 118"/>
        <p:cNvGrpSpPr/>
        <p:nvPr/>
      </p:nvGrpSpPr>
      <p:grpSpPr>
        <a:xfrm>
          <a:off x="0" y="0"/>
          <a:ext cx="0" cy="0"/>
          <a:chOff x="0" y="0"/>
          <a:chExt cx="0" cy="0"/>
        </a:xfrm>
      </p:grpSpPr>
      <p:sp>
        <p:nvSpPr>
          <p:cNvPr id="119" name="Google Shape;119;p31"/>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20" name="Google Shape;120;p31"/>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21" name="Google Shape;121;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_6">
  <p:cSld name="TITLE_AND_BODY_6">
    <p:spTree>
      <p:nvGrpSpPr>
        <p:cNvPr id="122" name="Shape 122"/>
        <p:cNvGrpSpPr/>
        <p:nvPr/>
      </p:nvGrpSpPr>
      <p:grpSpPr>
        <a:xfrm>
          <a:off x="0" y="0"/>
          <a:ext cx="0" cy="0"/>
          <a:chOff x="0" y="0"/>
          <a:chExt cx="0" cy="0"/>
        </a:xfrm>
      </p:grpSpPr>
      <p:sp>
        <p:nvSpPr>
          <p:cNvPr id="123" name="Google Shape;123;p32"/>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24" name="Google Shape;124;p32"/>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25" name="Google Shape;125;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_7">
  <p:cSld name="TITLE_AND_BODY_7">
    <p:spTree>
      <p:nvGrpSpPr>
        <p:cNvPr id="126" name="Shape 126"/>
        <p:cNvGrpSpPr/>
        <p:nvPr/>
      </p:nvGrpSpPr>
      <p:grpSpPr>
        <a:xfrm>
          <a:off x="0" y="0"/>
          <a:ext cx="0" cy="0"/>
          <a:chOff x="0" y="0"/>
          <a:chExt cx="0" cy="0"/>
        </a:xfrm>
      </p:grpSpPr>
      <p:sp>
        <p:nvSpPr>
          <p:cNvPr id="127" name="Google Shape;127;p33"/>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28" name="Google Shape;128;p33"/>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29" name="Google Shape;129;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8">
    <p:spTree>
      <p:nvGrpSpPr>
        <p:cNvPr id="130" name="Shape 130"/>
        <p:cNvGrpSpPr/>
        <p:nvPr/>
      </p:nvGrpSpPr>
      <p:grpSpPr>
        <a:xfrm>
          <a:off x="0" y="0"/>
          <a:ext cx="0" cy="0"/>
          <a:chOff x="0" y="0"/>
          <a:chExt cx="0" cy="0"/>
        </a:xfrm>
      </p:grpSpPr>
      <p:sp>
        <p:nvSpPr>
          <p:cNvPr id="131" name="Google Shape;131;p3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32" name="Google Shape;132;p3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133" name="Google Shape;133;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9">
    <p:spTree>
      <p:nvGrpSpPr>
        <p:cNvPr id="134" name="Shape 134"/>
        <p:cNvGrpSpPr/>
        <p:nvPr/>
      </p:nvGrpSpPr>
      <p:grpSpPr>
        <a:xfrm>
          <a:off x="0" y="0"/>
          <a:ext cx="0" cy="0"/>
          <a:chOff x="0" y="0"/>
          <a:chExt cx="0" cy="0"/>
        </a:xfrm>
      </p:grpSpPr>
      <p:sp>
        <p:nvSpPr>
          <p:cNvPr id="135" name="Google Shape;135;p3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36" name="Google Shape;136;p3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137" name="Google Shape;137;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TITLE_AND_BODY_10">
    <p:spTree>
      <p:nvGrpSpPr>
        <p:cNvPr id="138" name="Shape 138"/>
        <p:cNvGrpSpPr/>
        <p:nvPr/>
      </p:nvGrpSpPr>
      <p:grpSpPr>
        <a:xfrm>
          <a:off x="0" y="0"/>
          <a:ext cx="0" cy="0"/>
          <a:chOff x="0" y="0"/>
          <a:chExt cx="0" cy="0"/>
        </a:xfrm>
      </p:grpSpPr>
      <p:sp>
        <p:nvSpPr>
          <p:cNvPr id="139" name="Google Shape;139;p3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40" name="Google Shape;140;p3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141" name="Google Shape;141;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2">
    <p:spTree>
      <p:nvGrpSpPr>
        <p:cNvPr id="142" name="Shape 142"/>
        <p:cNvGrpSpPr/>
        <p:nvPr/>
      </p:nvGrpSpPr>
      <p:grpSpPr>
        <a:xfrm>
          <a:off x="0" y="0"/>
          <a:ext cx="0" cy="0"/>
          <a:chOff x="0" y="0"/>
          <a:chExt cx="0" cy="0"/>
        </a:xfrm>
      </p:grpSpPr>
      <p:sp>
        <p:nvSpPr>
          <p:cNvPr id="143" name="Google Shape;143;p37"/>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144" name="Google Shape;144;p37"/>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45" name="Google Shape;145;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3">
    <p:spTree>
      <p:nvGrpSpPr>
        <p:cNvPr id="146" name="Shape 146"/>
        <p:cNvGrpSpPr/>
        <p:nvPr/>
      </p:nvGrpSpPr>
      <p:grpSpPr>
        <a:xfrm>
          <a:off x="0" y="0"/>
          <a:ext cx="0" cy="0"/>
          <a:chOff x="0" y="0"/>
          <a:chExt cx="0" cy="0"/>
        </a:xfrm>
      </p:grpSpPr>
      <p:sp>
        <p:nvSpPr>
          <p:cNvPr id="147" name="Google Shape;147;p38"/>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148" name="Google Shape;148;p38"/>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49" name="Google Shape;149;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p:cSld name="TITLE_4">
    <p:spTree>
      <p:nvGrpSpPr>
        <p:cNvPr id="150" name="Shape 150"/>
        <p:cNvGrpSpPr/>
        <p:nvPr/>
      </p:nvGrpSpPr>
      <p:grpSpPr>
        <a:xfrm>
          <a:off x="0" y="0"/>
          <a:ext cx="0" cy="0"/>
          <a:chOff x="0" y="0"/>
          <a:chExt cx="0" cy="0"/>
        </a:xfrm>
      </p:grpSpPr>
      <p:sp>
        <p:nvSpPr>
          <p:cNvPr id="151" name="Google Shape;151;p3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152" name="Google Shape;152;p3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53" name="Google Shape;153;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3">
  <p:cSld name="TITLE_5">
    <p:spTree>
      <p:nvGrpSpPr>
        <p:cNvPr id="154" name="Shape 154"/>
        <p:cNvGrpSpPr/>
        <p:nvPr/>
      </p:nvGrpSpPr>
      <p:grpSpPr>
        <a:xfrm>
          <a:off x="0" y="0"/>
          <a:ext cx="0" cy="0"/>
          <a:chOff x="0" y="0"/>
          <a:chExt cx="0" cy="0"/>
        </a:xfrm>
      </p:grpSpPr>
      <p:sp>
        <p:nvSpPr>
          <p:cNvPr id="155" name="Google Shape;155;p40"/>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156" name="Google Shape;156;p40"/>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57" name="Google Shape;157;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TITLE_AND_BODY_11">
    <p:spTree>
      <p:nvGrpSpPr>
        <p:cNvPr id="158" name="Shape 158"/>
        <p:cNvGrpSpPr/>
        <p:nvPr/>
      </p:nvGrpSpPr>
      <p:grpSpPr>
        <a:xfrm>
          <a:off x="0" y="0"/>
          <a:ext cx="0" cy="0"/>
          <a:chOff x="0" y="0"/>
          <a:chExt cx="0" cy="0"/>
        </a:xfrm>
      </p:grpSpPr>
      <p:sp>
        <p:nvSpPr>
          <p:cNvPr id="159" name="Google Shape;159;p4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60" name="Google Shape;160;p4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161" name="Google Shape;161;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4">
  <p:cSld name="TITLE_6">
    <p:spTree>
      <p:nvGrpSpPr>
        <p:cNvPr id="162" name="Shape 162"/>
        <p:cNvGrpSpPr/>
        <p:nvPr/>
      </p:nvGrpSpPr>
      <p:grpSpPr>
        <a:xfrm>
          <a:off x="0" y="0"/>
          <a:ext cx="0" cy="0"/>
          <a:chOff x="0" y="0"/>
          <a:chExt cx="0" cy="0"/>
        </a:xfrm>
      </p:grpSpPr>
      <p:sp>
        <p:nvSpPr>
          <p:cNvPr id="163" name="Google Shape;163;p4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164" name="Google Shape;164;p4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65" name="Google Shape;165;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7">
  <p:cSld name="TITLE_7">
    <p:spTree>
      <p:nvGrpSpPr>
        <p:cNvPr id="166" name="Shape 166"/>
        <p:cNvGrpSpPr/>
        <p:nvPr/>
      </p:nvGrpSpPr>
      <p:grpSpPr>
        <a:xfrm>
          <a:off x="0" y="0"/>
          <a:ext cx="0" cy="0"/>
          <a:chOff x="0" y="0"/>
          <a:chExt cx="0" cy="0"/>
        </a:xfrm>
      </p:grpSpPr>
      <p:sp>
        <p:nvSpPr>
          <p:cNvPr id="167" name="Google Shape;167;p4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5200"/>
              <a:buChar char="●"/>
              <a:defRPr sz="5200"/>
            </a:lvl1pPr>
            <a:lvl2pPr lvl="1" rtl="0" algn="ctr">
              <a:spcBef>
                <a:spcPts val="0"/>
              </a:spcBef>
              <a:spcAft>
                <a:spcPts val="0"/>
              </a:spcAft>
              <a:buSzPts val="5200"/>
              <a:buChar char="○"/>
              <a:defRPr sz="5200"/>
            </a:lvl2pPr>
            <a:lvl3pPr lvl="2" rtl="0" algn="ctr">
              <a:spcBef>
                <a:spcPts val="0"/>
              </a:spcBef>
              <a:spcAft>
                <a:spcPts val="0"/>
              </a:spcAft>
              <a:buSzPts val="5200"/>
              <a:buChar char="■"/>
              <a:defRPr sz="5200"/>
            </a:lvl3pPr>
            <a:lvl4pPr lvl="3" rtl="0" algn="ctr">
              <a:spcBef>
                <a:spcPts val="0"/>
              </a:spcBef>
              <a:spcAft>
                <a:spcPts val="0"/>
              </a:spcAft>
              <a:buSzPts val="5200"/>
              <a:buChar char="●"/>
              <a:defRPr sz="5200"/>
            </a:lvl4pPr>
            <a:lvl5pPr lvl="4" rtl="0" algn="ctr">
              <a:spcBef>
                <a:spcPts val="0"/>
              </a:spcBef>
              <a:spcAft>
                <a:spcPts val="0"/>
              </a:spcAft>
              <a:buSzPts val="5200"/>
              <a:buChar char="○"/>
              <a:defRPr sz="5200"/>
            </a:lvl5pPr>
            <a:lvl6pPr lvl="5" rtl="0" algn="ctr">
              <a:spcBef>
                <a:spcPts val="0"/>
              </a:spcBef>
              <a:spcAft>
                <a:spcPts val="0"/>
              </a:spcAft>
              <a:buSzPts val="5200"/>
              <a:buChar char="■"/>
              <a:defRPr sz="5200"/>
            </a:lvl6pPr>
            <a:lvl7pPr lvl="6" rtl="0" algn="ctr">
              <a:spcBef>
                <a:spcPts val="0"/>
              </a:spcBef>
              <a:spcAft>
                <a:spcPts val="0"/>
              </a:spcAft>
              <a:buSzPts val="5200"/>
              <a:buChar char="●"/>
              <a:defRPr sz="5200"/>
            </a:lvl7pPr>
            <a:lvl8pPr lvl="7" rtl="0" algn="ctr">
              <a:spcBef>
                <a:spcPts val="0"/>
              </a:spcBef>
              <a:spcAft>
                <a:spcPts val="0"/>
              </a:spcAft>
              <a:buSzPts val="5200"/>
              <a:buChar char="○"/>
              <a:defRPr sz="5200"/>
            </a:lvl8pPr>
            <a:lvl9pPr lvl="8" rtl="0" algn="ctr">
              <a:spcBef>
                <a:spcPts val="0"/>
              </a:spcBef>
              <a:spcAft>
                <a:spcPts val="0"/>
              </a:spcAft>
              <a:buSzPts val="5200"/>
              <a:buChar char="■"/>
              <a:defRPr sz="5200"/>
            </a:lvl9pPr>
          </a:lstStyle>
          <a:p/>
        </p:txBody>
      </p:sp>
      <p:sp>
        <p:nvSpPr>
          <p:cNvPr id="168" name="Google Shape;168;p43"/>
          <p:cNvSpPr txBox="1"/>
          <p:nvPr>
            <p:ph idx="1" type="subTitle"/>
          </p:nvPr>
        </p:nvSpPr>
        <p:spPr>
          <a:xfrm>
            <a:off x="311700" y="2834125"/>
            <a:ext cx="8520600" cy="792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69" name="Google Shape;169;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_12">
  <p:cSld name="TITLE_AND_BODY_12">
    <p:spTree>
      <p:nvGrpSpPr>
        <p:cNvPr id="170" name="Shape 170"/>
        <p:cNvGrpSpPr/>
        <p:nvPr/>
      </p:nvGrpSpPr>
      <p:grpSpPr>
        <a:xfrm>
          <a:off x="0" y="0"/>
          <a:ext cx="0" cy="0"/>
          <a:chOff x="0" y="0"/>
          <a:chExt cx="0" cy="0"/>
        </a:xfrm>
      </p:grpSpPr>
      <p:sp>
        <p:nvSpPr>
          <p:cNvPr id="171" name="Google Shape;171;p44"/>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72" name="Google Shape;172;p44"/>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73" name="Google Shape;173;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4">
  <p:cSld name="TITLE_AND_BODY_13">
    <p:spTree>
      <p:nvGrpSpPr>
        <p:cNvPr id="174" name="Shape 174"/>
        <p:cNvGrpSpPr/>
        <p:nvPr/>
      </p:nvGrpSpPr>
      <p:grpSpPr>
        <a:xfrm>
          <a:off x="0" y="0"/>
          <a:ext cx="0" cy="0"/>
          <a:chOff x="0" y="0"/>
          <a:chExt cx="0" cy="0"/>
        </a:xfrm>
      </p:grpSpPr>
      <p:sp>
        <p:nvSpPr>
          <p:cNvPr id="175" name="Google Shape;175;p4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76" name="Google Shape;176;p4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177" name="Google Shape;177;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A">
  <p:cSld name="SECTION_HEADER_1_1_1_1_1_1_1_1_1_1">
    <p:bg>
      <p:bgPr>
        <a:blipFill>
          <a:blip r:embed="rId2">
            <a:alphaModFix/>
          </a:blip>
          <a:stretch>
            <a:fillRect/>
          </a:stretch>
        </a:blipFill>
      </p:bgPr>
    </p:bg>
    <p:spTree>
      <p:nvGrpSpPr>
        <p:cNvPr id="178" name="Shape 178"/>
        <p:cNvGrpSpPr/>
        <p:nvPr/>
      </p:nvGrpSpPr>
      <p:grpSpPr>
        <a:xfrm>
          <a:off x="0" y="0"/>
          <a:ext cx="0" cy="0"/>
          <a:chOff x="0" y="0"/>
          <a:chExt cx="0" cy="0"/>
        </a:xfrm>
      </p:grpSpPr>
      <p:pic>
        <p:nvPicPr>
          <p:cNvPr id="179" name="Google Shape;179;p46"/>
          <p:cNvPicPr preferRelativeResize="0"/>
          <p:nvPr/>
        </p:nvPicPr>
        <p:blipFill>
          <a:blip r:embed="rId3">
            <a:alphaModFix/>
          </a:blip>
          <a:stretch>
            <a:fillRect/>
          </a:stretch>
        </p:blipFill>
        <p:spPr>
          <a:xfrm>
            <a:off x="7874775" y="4720250"/>
            <a:ext cx="1024025" cy="211625"/>
          </a:xfrm>
          <a:prstGeom prst="rect">
            <a:avLst/>
          </a:prstGeom>
          <a:noFill/>
          <a:ln>
            <a:noFill/>
          </a:ln>
        </p:spPr>
      </p:pic>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B">
  <p:cSld name="SECTION_HEADER_1">
    <p:bg>
      <p:bgPr>
        <a:blipFill>
          <a:blip r:embed="rId2">
            <a:alphaModFix/>
          </a:blip>
          <a:stretch>
            <a:fillRect/>
          </a:stretch>
        </a:blipFill>
      </p:bgPr>
    </p:bg>
    <p:spTree>
      <p:nvGrpSpPr>
        <p:cNvPr id="180" name="Shape 180"/>
        <p:cNvGrpSpPr/>
        <p:nvPr/>
      </p:nvGrpSpPr>
      <p:grpSpPr>
        <a:xfrm>
          <a:off x="0" y="0"/>
          <a:ext cx="0" cy="0"/>
          <a:chOff x="0" y="0"/>
          <a:chExt cx="0" cy="0"/>
        </a:xfrm>
      </p:grpSpPr>
      <p:pic>
        <p:nvPicPr>
          <p:cNvPr id="181" name="Google Shape;181;p47"/>
          <p:cNvPicPr preferRelativeResize="0"/>
          <p:nvPr/>
        </p:nvPicPr>
        <p:blipFill>
          <a:blip r:embed="rId3">
            <a:alphaModFix/>
          </a:blip>
          <a:stretch>
            <a:fillRect/>
          </a:stretch>
        </p:blipFill>
        <p:spPr>
          <a:xfrm>
            <a:off x="7874775" y="4720250"/>
            <a:ext cx="1024025" cy="211625"/>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ndo blanco">
  <p:cSld name="SECTION_HEADER_1_1_1_1_1_1_1_1">
    <p:spTree>
      <p:nvGrpSpPr>
        <p:cNvPr id="182" name="Shape 182"/>
        <p:cNvGrpSpPr/>
        <p:nvPr/>
      </p:nvGrpSpPr>
      <p:grpSpPr>
        <a:xfrm>
          <a:off x="0" y="0"/>
          <a:ext cx="0" cy="0"/>
          <a:chOff x="0" y="0"/>
          <a:chExt cx="0" cy="0"/>
        </a:xfrm>
      </p:grpSpPr>
      <p:pic>
        <p:nvPicPr>
          <p:cNvPr id="183" name="Google Shape;183;p48"/>
          <p:cNvPicPr preferRelativeResize="0"/>
          <p:nvPr/>
        </p:nvPicPr>
        <p:blipFill>
          <a:blip r:embed="rId2">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A">
  <p:cSld name="SECTION_HEADER_1_1">
    <p:bg>
      <p:bgPr>
        <a:blipFill>
          <a:blip r:embed="rId2">
            <a:alphaModFix/>
          </a:blip>
          <a:stretch>
            <a:fillRect/>
          </a:stretch>
        </a:blipFill>
      </p:bgPr>
    </p:bg>
    <p:spTree>
      <p:nvGrpSpPr>
        <p:cNvPr id="184" name="Shape 184"/>
        <p:cNvGrpSpPr/>
        <p:nvPr/>
      </p:nvGrpSpPr>
      <p:grpSpPr>
        <a:xfrm>
          <a:off x="0" y="0"/>
          <a:ext cx="0" cy="0"/>
          <a:chOff x="0" y="0"/>
          <a:chExt cx="0" cy="0"/>
        </a:xfrm>
      </p:grpSpPr>
      <p:pic>
        <p:nvPicPr>
          <p:cNvPr id="185" name="Google Shape;185;p49"/>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 imagen">
  <p:cSld name="SECTION_HEADER_1_1_1_1_1_1_1_2">
    <p:bg>
      <p:bgPr>
        <a:blipFill>
          <a:blip r:embed="rId2">
            <a:alphaModFix/>
          </a:blip>
          <a:stretch>
            <a:fillRect/>
          </a:stretch>
        </a:blipFill>
      </p:bgPr>
    </p:bg>
    <p:spTree>
      <p:nvGrpSpPr>
        <p:cNvPr id="186" name="Shape 186"/>
        <p:cNvGrpSpPr/>
        <p:nvPr/>
      </p:nvGrpSpPr>
      <p:grpSpPr>
        <a:xfrm>
          <a:off x="0" y="0"/>
          <a:ext cx="0" cy="0"/>
          <a:chOff x="0" y="0"/>
          <a:chExt cx="0" cy="0"/>
        </a:xfrm>
      </p:grpSpPr>
      <p:sp>
        <p:nvSpPr>
          <p:cNvPr id="187" name="Google Shape;187;p50"/>
          <p:cNvSpPr/>
          <p:nvPr/>
        </p:nvSpPr>
        <p:spPr>
          <a:xfrm>
            <a:off x="6592475" y="0"/>
            <a:ext cx="25515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8" name="Google Shape;188;p50"/>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1">
  <p:cSld name="SECTION_HEADER_1_1_1">
    <p:bg>
      <p:bgPr>
        <a:blipFill>
          <a:blip r:embed="rId2">
            <a:alphaModFix/>
          </a:blip>
          <a:stretch>
            <a:fillRect/>
          </a:stretch>
        </a:blipFill>
      </p:bgPr>
    </p:bg>
    <p:spTree>
      <p:nvGrpSpPr>
        <p:cNvPr id="189" name="Shape 189"/>
        <p:cNvGrpSpPr/>
        <p:nvPr/>
      </p:nvGrpSpPr>
      <p:grpSpPr>
        <a:xfrm>
          <a:off x="0" y="0"/>
          <a:ext cx="0" cy="0"/>
          <a:chOff x="0" y="0"/>
          <a:chExt cx="0" cy="0"/>
        </a:xfrm>
      </p:grpSpPr>
      <p:pic>
        <p:nvPicPr>
          <p:cNvPr id="190" name="Google Shape;190;p51"/>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 imagen 1">
  <p:cSld name="SECTION_HEADER_1_1_1_1_1_1_1_3">
    <p:bg>
      <p:bgPr>
        <a:blipFill>
          <a:blip r:embed="rId2">
            <a:alphaModFix/>
          </a:blip>
          <a:stretch>
            <a:fillRect/>
          </a:stretch>
        </a:blipFill>
      </p:bgPr>
    </p:bg>
    <p:spTree>
      <p:nvGrpSpPr>
        <p:cNvPr id="191" name="Shape 191"/>
        <p:cNvGrpSpPr/>
        <p:nvPr/>
      </p:nvGrpSpPr>
      <p:grpSpPr>
        <a:xfrm>
          <a:off x="0" y="0"/>
          <a:ext cx="0" cy="0"/>
          <a:chOff x="0" y="0"/>
          <a:chExt cx="0" cy="0"/>
        </a:xfrm>
      </p:grpSpPr>
      <p:sp>
        <p:nvSpPr>
          <p:cNvPr id="192" name="Google Shape;192;p52"/>
          <p:cNvSpPr/>
          <p:nvPr/>
        </p:nvSpPr>
        <p:spPr>
          <a:xfrm>
            <a:off x="6592475" y="0"/>
            <a:ext cx="25515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3" name="Google Shape;193;p52"/>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 imagen 2">
  <p:cSld name="SECTION_HEADER_1_1_1_1_1_1_1_4">
    <p:bg>
      <p:bgPr>
        <a:blipFill>
          <a:blip r:embed="rId2">
            <a:alphaModFix/>
          </a:blip>
          <a:stretch>
            <a:fillRect/>
          </a:stretch>
        </a:blipFill>
      </p:bgPr>
    </p:bg>
    <p:spTree>
      <p:nvGrpSpPr>
        <p:cNvPr id="194" name="Shape 194"/>
        <p:cNvGrpSpPr/>
        <p:nvPr/>
      </p:nvGrpSpPr>
      <p:grpSpPr>
        <a:xfrm>
          <a:off x="0" y="0"/>
          <a:ext cx="0" cy="0"/>
          <a:chOff x="0" y="0"/>
          <a:chExt cx="0" cy="0"/>
        </a:xfrm>
      </p:grpSpPr>
      <p:sp>
        <p:nvSpPr>
          <p:cNvPr id="195" name="Google Shape;195;p53"/>
          <p:cNvSpPr/>
          <p:nvPr/>
        </p:nvSpPr>
        <p:spPr>
          <a:xfrm>
            <a:off x="6592475" y="0"/>
            <a:ext cx="25515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6" name="Google Shape;196;p53"/>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p:cSld name="SECTION_HEADER_1_1_1_1_1_1_1_1_1_2">
    <p:bg>
      <p:bgPr>
        <a:blipFill>
          <a:blip r:embed="rId2">
            <a:alphaModFix/>
          </a:blip>
          <a:stretch>
            <a:fillRect/>
          </a:stretch>
        </a:blipFill>
      </p:bgPr>
    </p:bg>
    <p:spTree>
      <p:nvGrpSpPr>
        <p:cNvPr id="197" name="Shape 197"/>
        <p:cNvGrpSpPr/>
        <p:nvPr/>
      </p:nvGrpSpPr>
      <p:grpSpPr>
        <a:xfrm>
          <a:off x="0" y="0"/>
          <a:ext cx="0" cy="0"/>
          <a:chOff x="0" y="0"/>
          <a:chExt cx="0" cy="0"/>
        </a:xfrm>
      </p:grpSpPr>
      <p:pic>
        <p:nvPicPr>
          <p:cNvPr id="198" name="Google Shape;198;p54"/>
          <p:cNvPicPr preferRelativeResize="0"/>
          <p:nvPr/>
        </p:nvPicPr>
        <p:blipFill>
          <a:blip r:embed="rId3">
            <a:alphaModFix/>
          </a:blip>
          <a:stretch>
            <a:fillRect/>
          </a:stretch>
        </p:blipFill>
        <p:spPr>
          <a:xfrm>
            <a:off x="7874775" y="4720250"/>
            <a:ext cx="1024025" cy="211625"/>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1">
  <p:cSld name="SECTION_HEADER_1_1_1_1_1_1_1_1_1_3">
    <p:bg>
      <p:bgPr>
        <a:blipFill>
          <a:blip r:embed="rId2">
            <a:alphaModFix/>
          </a:blip>
          <a:stretch>
            <a:fillRect/>
          </a:stretch>
        </a:blipFill>
      </p:bgPr>
    </p:bg>
    <p:spTree>
      <p:nvGrpSpPr>
        <p:cNvPr id="199" name="Shape 199"/>
        <p:cNvGrpSpPr/>
        <p:nvPr/>
      </p:nvGrpSpPr>
      <p:grpSpPr>
        <a:xfrm>
          <a:off x="0" y="0"/>
          <a:ext cx="0" cy="0"/>
          <a:chOff x="0" y="0"/>
          <a:chExt cx="0" cy="0"/>
        </a:xfrm>
      </p:grpSpPr>
      <p:pic>
        <p:nvPicPr>
          <p:cNvPr id="200" name="Google Shape;200;p55"/>
          <p:cNvPicPr preferRelativeResize="0"/>
          <p:nvPr/>
        </p:nvPicPr>
        <p:blipFill>
          <a:blip r:embed="rId3">
            <a:alphaModFix/>
          </a:blip>
          <a:stretch>
            <a:fillRect/>
          </a:stretch>
        </p:blipFill>
        <p:spPr>
          <a:xfrm>
            <a:off x="7874775" y="4720250"/>
            <a:ext cx="1024025" cy="211625"/>
          </a:xfrm>
          <a:prstGeom prst="rect">
            <a:avLst/>
          </a:prstGeom>
          <a:noFill/>
          <a:ln>
            <a:noFill/>
          </a:ln>
        </p:spPr>
      </p:pic>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2">
  <p:cSld name="SECTION_HEADER_1_1_1_1_1_1_1_1_1_4">
    <p:bg>
      <p:bgPr>
        <a:blipFill>
          <a:blip r:embed="rId2">
            <a:alphaModFix/>
          </a:blip>
          <a:stretch>
            <a:fillRect/>
          </a:stretch>
        </a:blipFill>
      </p:bgPr>
    </p:bg>
    <p:spTree>
      <p:nvGrpSpPr>
        <p:cNvPr id="201" name="Shape 201"/>
        <p:cNvGrpSpPr/>
        <p:nvPr/>
      </p:nvGrpSpPr>
      <p:grpSpPr>
        <a:xfrm>
          <a:off x="0" y="0"/>
          <a:ext cx="0" cy="0"/>
          <a:chOff x="0" y="0"/>
          <a:chExt cx="0" cy="0"/>
        </a:xfrm>
      </p:grpSpPr>
      <p:pic>
        <p:nvPicPr>
          <p:cNvPr id="202" name="Google Shape;202;p56"/>
          <p:cNvPicPr preferRelativeResize="0"/>
          <p:nvPr/>
        </p:nvPicPr>
        <p:blipFill>
          <a:blip r:embed="rId3">
            <a:alphaModFix/>
          </a:blip>
          <a:stretch>
            <a:fillRect/>
          </a:stretch>
        </p:blipFill>
        <p:spPr>
          <a:xfrm>
            <a:off x="7874775" y="4720250"/>
            <a:ext cx="1024025" cy="211625"/>
          </a:xfrm>
          <a:prstGeom prst="rect">
            <a:avLst/>
          </a:prstGeom>
          <a:noFill/>
          <a:ln>
            <a:noFill/>
          </a:ln>
        </p:spPr>
      </p:pic>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 imagen 3">
  <p:cSld name="SECTION_HEADER_1_1_1_1_1_1_1_5">
    <p:bg>
      <p:bgPr>
        <a:blipFill>
          <a:blip r:embed="rId2">
            <a:alphaModFix/>
          </a:blip>
          <a:stretch>
            <a:fillRect/>
          </a:stretch>
        </a:blipFill>
      </p:bgPr>
    </p:bg>
    <p:spTree>
      <p:nvGrpSpPr>
        <p:cNvPr id="203" name="Shape 203"/>
        <p:cNvGrpSpPr/>
        <p:nvPr/>
      </p:nvGrpSpPr>
      <p:grpSpPr>
        <a:xfrm>
          <a:off x="0" y="0"/>
          <a:ext cx="0" cy="0"/>
          <a:chOff x="0" y="0"/>
          <a:chExt cx="0" cy="0"/>
        </a:xfrm>
      </p:grpSpPr>
      <p:sp>
        <p:nvSpPr>
          <p:cNvPr id="204" name="Google Shape;204;p57"/>
          <p:cNvSpPr/>
          <p:nvPr/>
        </p:nvSpPr>
        <p:spPr>
          <a:xfrm>
            <a:off x="6592475" y="0"/>
            <a:ext cx="25515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5" name="Google Shape;205;p57"/>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adro">
  <p:cSld name="SECTION_HEADER_1_1_1_1_1_1">
    <p:bg>
      <p:bgPr>
        <a:blipFill>
          <a:blip r:embed="rId2">
            <a:alphaModFix/>
          </a:blip>
          <a:stretch>
            <a:fillRect/>
          </a:stretch>
        </a:blipFill>
      </p:bgPr>
    </p:bg>
    <p:spTree>
      <p:nvGrpSpPr>
        <p:cNvPr id="206" name="Shape 206"/>
        <p:cNvGrpSpPr/>
        <p:nvPr/>
      </p:nvGrpSpPr>
      <p:grpSpPr>
        <a:xfrm>
          <a:off x="0" y="0"/>
          <a:ext cx="0" cy="0"/>
          <a:chOff x="0" y="0"/>
          <a:chExt cx="0" cy="0"/>
        </a:xfrm>
      </p:grpSpPr>
      <p:pic>
        <p:nvPicPr>
          <p:cNvPr id="207" name="Google Shape;207;p58"/>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3">
  <p:cSld name="SECTION_HEADER_1_1_1_1_1_1_1_1_1_5">
    <p:bg>
      <p:bgPr>
        <a:blipFill>
          <a:blip r:embed="rId2">
            <a:alphaModFix/>
          </a:blip>
          <a:stretch>
            <a:fillRect/>
          </a:stretch>
        </a:blipFill>
      </p:bgPr>
    </p:bg>
    <p:spTree>
      <p:nvGrpSpPr>
        <p:cNvPr id="208" name="Shape 208"/>
        <p:cNvGrpSpPr/>
        <p:nvPr/>
      </p:nvGrpSpPr>
      <p:grpSpPr>
        <a:xfrm>
          <a:off x="0" y="0"/>
          <a:ext cx="0" cy="0"/>
          <a:chOff x="0" y="0"/>
          <a:chExt cx="0" cy="0"/>
        </a:xfrm>
      </p:grpSpPr>
      <p:pic>
        <p:nvPicPr>
          <p:cNvPr id="209" name="Google Shape;209;p59"/>
          <p:cNvPicPr preferRelativeResize="0"/>
          <p:nvPr/>
        </p:nvPicPr>
        <p:blipFill>
          <a:blip r:embed="rId3">
            <a:alphaModFix/>
          </a:blip>
          <a:stretch>
            <a:fillRect/>
          </a:stretch>
        </p:blipFill>
        <p:spPr>
          <a:xfrm>
            <a:off x="7874775" y="4720250"/>
            <a:ext cx="1024025" cy="211625"/>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3">
  <p:cSld name="SECTION_HEADER_1_1_1_1_1_2">
    <p:bg>
      <p:bgPr>
        <a:blipFill>
          <a:blip r:embed="rId2">
            <a:alphaModFix/>
          </a:blip>
          <a:stretch>
            <a:fillRect/>
          </a:stretch>
        </a:blipFill>
      </p:bgPr>
    </p:bg>
    <p:spTree>
      <p:nvGrpSpPr>
        <p:cNvPr id="210" name="Shape 210"/>
        <p:cNvGrpSpPr/>
        <p:nvPr/>
      </p:nvGrpSpPr>
      <p:grpSpPr>
        <a:xfrm>
          <a:off x="0" y="0"/>
          <a:ext cx="0" cy="0"/>
          <a:chOff x="0" y="0"/>
          <a:chExt cx="0" cy="0"/>
        </a:xfrm>
      </p:grpSpPr>
      <p:pic>
        <p:nvPicPr>
          <p:cNvPr id="211" name="Google Shape;211;p60"/>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4">
  <p:cSld name="SECTION_HEADER_1_1_1_1_1_1_1_1_1_6">
    <p:bg>
      <p:bgPr>
        <a:blipFill>
          <a:blip r:embed="rId2">
            <a:alphaModFix/>
          </a:blip>
          <a:stretch>
            <a:fillRect/>
          </a:stretch>
        </a:blipFill>
      </p:bgPr>
    </p:bg>
    <p:spTree>
      <p:nvGrpSpPr>
        <p:cNvPr id="212" name="Shape 212"/>
        <p:cNvGrpSpPr/>
        <p:nvPr/>
      </p:nvGrpSpPr>
      <p:grpSpPr>
        <a:xfrm>
          <a:off x="0" y="0"/>
          <a:ext cx="0" cy="0"/>
          <a:chOff x="0" y="0"/>
          <a:chExt cx="0" cy="0"/>
        </a:xfrm>
      </p:grpSpPr>
      <p:pic>
        <p:nvPicPr>
          <p:cNvPr id="213" name="Google Shape;213;p61"/>
          <p:cNvPicPr preferRelativeResize="0"/>
          <p:nvPr/>
        </p:nvPicPr>
        <p:blipFill>
          <a:blip r:embed="rId3">
            <a:alphaModFix/>
          </a:blip>
          <a:stretch>
            <a:fillRect/>
          </a:stretch>
        </p:blipFill>
        <p:spPr>
          <a:xfrm>
            <a:off x="7874775" y="4720250"/>
            <a:ext cx="1024025" cy="21162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5">
  <p:cSld name="SECTION_HEADER_1_1_1_1_1_1_1_1_1_7">
    <p:bg>
      <p:bgPr>
        <a:blipFill>
          <a:blip r:embed="rId2">
            <a:alphaModFix/>
          </a:blip>
          <a:stretch>
            <a:fillRect/>
          </a:stretch>
        </a:blipFill>
      </p:bgPr>
    </p:bg>
    <p:spTree>
      <p:nvGrpSpPr>
        <p:cNvPr id="214" name="Shape 214"/>
        <p:cNvGrpSpPr/>
        <p:nvPr/>
      </p:nvGrpSpPr>
      <p:grpSpPr>
        <a:xfrm>
          <a:off x="0" y="0"/>
          <a:ext cx="0" cy="0"/>
          <a:chOff x="0" y="0"/>
          <a:chExt cx="0" cy="0"/>
        </a:xfrm>
      </p:grpSpPr>
      <p:pic>
        <p:nvPicPr>
          <p:cNvPr id="215" name="Google Shape;215;p62"/>
          <p:cNvPicPr preferRelativeResize="0"/>
          <p:nvPr/>
        </p:nvPicPr>
        <p:blipFill>
          <a:blip r:embed="rId3">
            <a:alphaModFix/>
          </a:blip>
          <a:stretch>
            <a:fillRect/>
          </a:stretch>
        </p:blipFill>
        <p:spPr>
          <a:xfrm>
            <a:off x="7874775" y="4720250"/>
            <a:ext cx="1024025" cy="211625"/>
          </a:xfrm>
          <a:prstGeom prst="rect">
            <a:avLst/>
          </a:prstGeom>
          <a:noFill/>
          <a:ln>
            <a:noFill/>
          </a:ln>
        </p:spPr>
      </p:pic>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 imagen 4">
  <p:cSld name="SECTION_HEADER_1_1_1_1_1_1_1_6">
    <p:bg>
      <p:bgPr>
        <a:blipFill>
          <a:blip r:embed="rId2">
            <a:alphaModFix/>
          </a:blip>
          <a:stretch>
            <a:fillRect/>
          </a:stretch>
        </a:blipFill>
      </p:bgPr>
    </p:bg>
    <p:spTree>
      <p:nvGrpSpPr>
        <p:cNvPr id="216" name="Shape 216"/>
        <p:cNvGrpSpPr/>
        <p:nvPr/>
      </p:nvGrpSpPr>
      <p:grpSpPr>
        <a:xfrm>
          <a:off x="0" y="0"/>
          <a:ext cx="0" cy="0"/>
          <a:chOff x="0" y="0"/>
          <a:chExt cx="0" cy="0"/>
        </a:xfrm>
      </p:grpSpPr>
      <p:sp>
        <p:nvSpPr>
          <p:cNvPr id="217" name="Google Shape;217;p63"/>
          <p:cNvSpPr/>
          <p:nvPr/>
        </p:nvSpPr>
        <p:spPr>
          <a:xfrm>
            <a:off x="6592475" y="0"/>
            <a:ext cx="25515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8" name="Google Shape;218;p63"/>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2">
  <p:cSld name="SECTION_HEADER_1_1_1_1">
    <p:bg>
      <p:bgPr>
        <a:blipFill>
          <a:blip r:embed="rId2">
            <a:alphaModFix/>
          </a:blip>
          <a:stretch>
            <a:fillRect/>
          </a:stretch>
        </a:blipFill>
      </p:bgPr>
    </p:bg>
    <p:spTree>
      <p:nvGrpSpPr>
        <p:cNvPr id="219" name="Shape 219"/>
        <p:cNvGrpSpPr/>
        <p:nvPr/>
      </p:nvGrpSpPr>
      <p:grpSpPr>
        <a:xfrm>
          <a:off x="0" y="0"/>
          <a:ext cx="0" cy="0"/>
          <a:chOff x="0" y="0"/>
          <a:chExt cx="0" cy="0"/>
        </a:xfrm>
      </p:grpSpPr>
      <p:pic>
        <p:nvPicPr>
          <p:cNvPr id="220" name="Google Shape;220;p64"/>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6">
  <p:cSld name="SECTION_HEADER_1_1_1_1_1_1_1_1_1_8">
    <p:bg>
      <p:bgPr>
        <a:blipFill>
          <a:blip r:embed="rId2">
            <a:alphaModFix/>
          </a:blip>
          <a:stretch>
            <a:fillRect/>
          </a:stretch>
        </a:blipFill>
      </p:bgPr>
    </p:bg>
    <p:spTree>
      <p:nvGrpSpPr>
        <p:cNvPr id="221" name="Shape 221"/>
        <p:cNvGrpSpPr/>
        <p:nvPr/>
      </p:nvGrpSpPr>
      <p:grpSpPr>
        <a:xfrm>
          <a:off x="0" y="0"/>
          <a:ext cx="0" cy="0"/>
          <a:chOff x="0" y="0"/>
          <a:chExt cx="0" cy="0"/>
        </a:xfrm>
      </p:grpSpPr>
      <p:pic>
        <p:nvPicPr>
          <p:cNvPr id="222" name="Google Shape;222;p65"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_14">
  <p:cSld name="TITLE_AND_BODY_14">
    <p:spTree>
      <p:nvGrpSpPr>
        <p:cNvPr id="223" name="Shape 223"/>
        <p:cNvGrpSpPr/>
        <p:nvPr/>
      </p:nvGrpSpPr>
      <p:grpSpPr>
        <a:xfrm>
          <a:off x="0" y="0"/>
          <a:ext cx="0" cy="0"/>
          <a:chOff x="0" y="0"/>
          <a:chExt cx="0" cy="0"/>
        </a:xfrm>
      </p:grpSpPr>
      <p:sp>
        <p:nvSpPr>
          <p:cNvPr id="224" name="Google Shape;224;p66"/>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225" name="Google Shape;225;p66"/>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26" name="Google Shape;226;p6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ndo blanco">
  <p:cSld name="SECTION_HEADER_1_1_1_1_1_1_1_1">
    <p:spTree>
      <p:nvGrpSpPr>
        <p:cNvPr id="231" name="Shape 231"/>
        <p:cNvGrpSpPr/>
        <p:nvPr/>
      </p:nvGrpSpPr>
      <p:grpSpPr>
        <a:xfrm>
          <a:off x="0" y="0"/>
          <a:ext cx="0" cy="0"/>
          <a:chOff x="0" y="0"/>
          <a:chExt cx="0" cy="0"/>
        </a:xfrm>
      </p:grpSpPr>
      <p:pic>
        <p:nvPicPr>
          <p:cNvPr id="232" name="Google Shape;232;p68" title="logo coderhouse"/>
          <p:cNvPicPr preferRelativeResize="0"/>
          <p:nvPr/>
        </p:nvPicPr>
        <p:blipFill rotWithShape="1">
          <a:blip r:embed="rId2">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 imagen">
  <p:cSld name="SECTION_HEADER_1_1_1_1_1_1_1">
    <p:bg>
      <p:bgPr>
        <a:blipFill>
          <a:blip r:embed="rId2">
            <a:alphaModFix/>
          </a:blip>
          <a:stretch>
            <a:fillRect/>
          </a:stretch>
        </a:blipFill>
      </p:bgPr>
    </p:bg>
    <p:spTree>
      <p:nvGrpSpPr>
        <p:cNvPr id="233" name="Shape 233"/>
        <p:cNvGrpSpPr/>
        <p:nvPr/>
      </p:nvGrpSpPr>
      <p:grpSpPr>
        <a:xfrm>
          <a:off x="0" y="0"/>
          <a:ext cx="0" cy="0"/>
          <a:chOff x="0" y="0"/>
          <a:chExt cx="0" cy="0"/>
        </a:xfrm>
      </p:grpSpPr>
      <p:sp>
        <p:nvSpPr>
          <p:cNvPr id="234" name="Google Shape;234;p69"/>
          <p:cNvSpPr/>
          <p:nvPr/>
        </p:nvSpPr>
        <p:spPr>
          <a:xfrm>
            <a:off x="6592475" y="0"/>
            <a:ext cx="25515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35" name="Google Shape;235;p69"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p:cSld name="SECTION_HEADER_1_1_1_1_1_1_1_1_1">
    <p:bg>
      <p:bgPr>
        <a:blipFill>
          <a:blip r:embed="rId2">
            <a:alphaModFix/>
          </a:blip>
          <a:stretch>
            <a:fillRect/>
          </a:stretch>
        </a:blipFill>
      </p:bgPr>
    </p:bg>
    <p:spTree>
      <p:nvGrpSpPr>
        <p:cNvPr id="236" name="Shape 236"/>
        <p:cNvGrpSpPr/>
        <p:nvPr/>
      </p:nvGrpSpPr>
      <p:grpSpPr>
        <a:xfrm>
          <a:off x="0" y="0"/>
          <a:ext cx="0" cy="0"/>
          <a:chOff x="0" y="0"/>
          <a:chExt cx="0" cy="0"/>
        </a:xfrm>
      </p:grpSpPr>
      <p:pic>
        <p:nvPicPr>
          <p:cNvPr id="237" name="Google Shape;237;p70"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A">
  <p:cSld name="SECTION_HEADER_1_1_1_1_1_1_1_1_1_1">
    <p:bg>
      <p:bgPr>
        <a:blipFill>
          <a:blip r:embed="rId2">
            <a:alphaModFix/>
          </a:blip>
          <a:stretch>
            <a:fillRect/>
          </a:stretch>
        </a:blipFill>
      </p:bgPr>
    </p:bg>
    <p:spTree>
      <p:nvGrpSpPr>
        <p:cNvPr id="238" name="Shape 238"/>
        <p:cNvGrpSpPr/>
        <p:nvPr/>
      </p:nvGrpSpPr>
      <p:grpSpPr>
        <a:xfrm>
          <a:off x="0" y="0"/>
          <a:ext cx="0" cy="0"/>
          <a:chOff x="0" y="0"/>
          <a:chExt cx="0" cy="0"/>
        </a:xfrm>
      </p:grpSpPr>
      <p:pic>
        <p:nvPicPr>
          <p:cNvPr id="239" name="Google Shape;239;p71"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B">
  <p:cSld name="SECTION_HEADER_1">
    <p:bg>
      <p:bgPr>
        <a:blipFill>
          <a:blip r:embed="rId2">
            <a:alphaModFix/>
          </a:blip>
          <a:stretch>
            <a:fillRect/>
          </a:stretch>
        </a:blipFill>
      </p:bgPr>
    </p:bg>
    <p:spTree>
      <p:nvGrpSpPr>
        <p:cNvPr id="240" name="Shape 240"/>
        <p:cNvGrpSpPr/>
        <p:nvPr/>
      </p:nvGrpSpPr>
      <p:grpSpPr>
        <a:xfrm>
          <a:off x="0" y="0"/>
          <a:ext cx="0" cy="0"/>
          <a:chOff x="0" y="0"/>
          <a:chExt cx="0" cy="0"/>
        </a:xfrm>
      </p:grpSpPr>
      <p:pic>
        <p:nvPicPr>
          <p:cNvPr id="241" name="Google Shape;241;p72" title="logo coderhouse"/>
          <p:cNvPicPr preferRelativeResize="0"/>
          <p:nvPr/>
        </p:nvPicPr>
        <p:blipFill rotWithShape="1">
          <a:blip r:embed="rId3">
            <a:alphaModFix/>
          </a:blip>
          <a:srcRect b="0" l="0" r="0" t="0"/>
          <a:stretch/>
        </p:blipFill>
        <p:spPr>
          <a:xfrm>
            <a:off x="7874775" y="4720250"/>
            <a:ext cx="1024025" cy="21162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A">
  <p:cSld name="SECTION_HEADER_1_1">
    <p:bg>
      <p:bgPr>
        <a:blipFill>
          <a:blip r:embed="rId2">
            <a:alphaModFix/>
          </a:blip>
          <a:stretch>
            <a:fillRect/>
          </a:stretch>
        </a:blipFill>
      </p:bgPr>
    </p:bg>
    <p:spTree>
      <p:nvGrpSpPr>
        <p:cNvPr id="242" name="Shape 242"/>
        <p:cNvGrpSpPr/>
        <p:nvPr/>
      </p:nvGrpSpPr>
      <p:grpSpPr>
        <a:xfrm>
          <a:off x="0" y="0"/>
          <a:ext cx="0" cy="0"/>
          <a:chOff x="0" y="0"/>
          <a:chExt cx="0" cy="0"/>
        </a:xfrm>
      </p:grpSpPr>
      <p:pic>
        <p:nvPicPr>
          <p:cNvPr id="243" name="Google Shape;243;p73"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1">
  <p:cSld name="SECTION_HEADER_1_1_1">
    <p:bg>
      <p:bgPr>
        <a:blipFill>
          <a:blip r:embed="rId2">
            <a:alphaModFix/>
          </a:blip>
          <a:stretch>
            <a:fillRect/>
          </a:stretch>
        </a:blipFill>
      </p:bgPr>
    </p:bg>
    <p:spTree>
      <p:nvGrpSpPr>
        <p:cNvPr id="244" name="Shape 244"/>
        <p:cNvGrpSpPr/>
        <p:nvPr/>
      </p:nvGrpSpPr>
      <p:grpSpPr>
        <a:xfrm>
          <a:off x="0" y="0"/>
          <a:ext cx="0" cy="0"/>
          <a:chOff x="0" y="0"/>
          <a:chExt cx="0" cy="0"/>
        </a:xfrm>
      </p:grpSpPr>
      <p:pic>
        <p:nvPicPr>
          <p:cNvPr id="245" name="Google Shape;245;p74"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2">
  <p:cSld name="SECTION_HEADER_1_1_1_1">
    <p:bg>
      <p:bgPr>
        <a:blipFill>
          <a:blip r:embed="rId2">
            <a:alphaModFix/>
          </a:blip>
          <a:stretch>
            <a:fillRect/>
          </a:stretch>
        </a:blipFill>
      </p:bgPr>
    </p:bg>
    <p:spTree>
      <p:nvGrpSpPr>
        <p:cNvPr id="246" name="Shape 246"/>
        <p:cNvGrpSpPr/>
        <p:nvPr/>
      </p:nvGrpSpPr>
      <p:grpSpPr>
        <a:xfrm>
          <a:off x="0" y="0"/>
          <a:ext cx="0" cy="0"/>
          <a:chOff x="0" y="0"/>
          <a:chExt cx="0" cy="0"/>
        </a:xfrm>
      </p:grpSpPr>
      <p:pic>
        <p:nvPicPr>
          <p:cNvPr id="247" name="Google Shape;247;p75"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3">
  <p:cSld name="SECTION_HEADER_1_1_1_1_1">
    <p:bg>
      <p:bgPr>
        <a:blipFill>
          <a:blip r:embed="rId2">
            <a:alphaModFix/>
          </a:blip>
          <a:stretch>
            <a:fillRect/>
          </a:stretch>
        </a:blipFill>
      </p:bgPr>
    </p:bg>
    <p:spTree>
      <p:nvGrpSpPr>
        <p:cNvPr id="248" name="Shape 248"/>
        <p:cNvGrpSpPr/>
        <p:nvPr/>
      </p:nvGrpSpPr>
      <p:grpSpPr>
        <a:xfrm>
          <a:off x="0" y="0"/>
          <a:ext cx="0" cy="0"/>
          <a:chOff x="0" y="0"/>
          <a:chExt cx="0" cy="0"/>
        </a:xfrm>
      </p:grpSpPr>
      <p:pic>
        <p:nvPicPr>
          <p:cNvPr id="249" name="Google Shape;249;p76"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adro">
  <p:cSld name="SECTION_HEADER_1_1_1_1_1_1">
    <p:bg>
      <p:bgPr>
        <a:blipFill>
          <a:blip r:embed="rId2">
            <a:alphaModFix/>
          </a:blip>
          <a:stretch>
            <a:fillRect/>
          </a:stretch>
        </a:blipFill>
      </p:bgPr>
    </p:bg>
    <p:spTree>
      <p:nvGrpSpPr>
        <p:cNvPr id="250" name="Shape 250"/>
        <p:cNvGrpSpPr/>
        <p:nvPr/>
      </p:nvGrpSpPr>
      <p:grpSpPr>
        <a:xfrm>
          <a:off x="0" y="0"/>
          <a:ext cx="0" cy="0"/>
          <a:chOff x="0" y="0"/>
          <a:chExt cx="0" cy="0"/>
        </a:xfrm>
      </p:grpSpPr>
      <p:pic>
        <p:nvPicPr>
          <p:cNvPr id="251" name="Google Shape;251;p77"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co 1" type="title">
  <p:cSld name="TITLE">
    <p:spTree>
      <p:nvGrpSpPr>
        <p:cNvPr id="252" name="Shape 252"/>
        <p:cNvGrpSpPr/>
        <p:nvPr/>
      </p:nvGrpSpPr>
      <p:grpSpPr>
        <a:xfrm>
          <a:off x="0" y="0"/>
          <a:ext cx="0" cy="0"/>
          <a:chOff x="0" y="0"/>
          <a:chExt cx="0" cy="0"/>
        </a:xfrm>
      </p:grpSpPr>
      <p:sp>
        <p:nvSpPr>
          <p:cNvPr id="253" name="Google Shape;253;p78"/>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SzPts val="4000"/>
              <a:buFont typeface="DM Sans"/>
              <a:buNone/>
              <a:defRPr b="1" sz="4000">
                <a:latin typeface="DM Sans"/>
                <a:ea typeface="DM Sans"/>
                <a:cs typeface="DM Sans"/>
                <a:sym typeface="DM Sans"/>
              </a:defRPr>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254" name="Google Shape;254;p78"/>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2000"/>
              <a:buFont typeface="Helvetica Neue Light"/>
              <a:buNone/>
              <a:defRPr sz="2000">
                <a:latin typeface="Helvetica Neue Light"/>
                <a:ea typeface="Helvetica Neue Light"/>
                <a:cs typeface="Helvetica Neue Light"/>
                <a:sym typeface="Helvetica Neue Light"/>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pic>
        <p:nvPicPr>
          <p:cNvPr id="255" name="Google Shape;255;p78" title="logo CoderHouse"/>
          <p:cNvPicPr preferRelativeResize="0"/>
          <p:nvPr/>
        </p:nvPicPr>
        <p:blipFill rotWithShape="1">
          <a:blip r:embed="rId2">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6" name="Shape 256"/>
        <p:cNvGrpSpPr/>
        <p:nvPr/>
      </p:nvGrpSpPr>
      <p:grpSpPr>
        <a:xfrm>
          <a:off x="0" y="0"/>
          <a:ext cx="0" cy="0"/>
          <a:chOff x="0" y="0"/>
          <a:chExt cx="0" cy="0"/>
        </a:xfrm>
      </p:grpSpPr>
      <p:sp>
        <p:nvSpPr>
          <p:cNvPr id="257" name="Google Shape;257;p7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8" name="Google Shape;258;p7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59" name="Google Shape;259;p7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_8">
  <p:cSld name="TITLE_AND_BODY_8">
    <p:spTree>
      <p:nvGrpSpPr>
        <p:cNvPr id="260" name="Shape 260"/>
        <p:cNvGrpSpPr/>
        <p:nvPr/>
      </p:nvGrpSpPr>
      <p:grpSpPr>
        <a:xfrm>
          <a:off x="0" y="0"/>
          <a:ext cx="0" cy="0"/>
          <a:chOff x="0" y="0"/>
          <a:chExt cx="0" cy="0"/>
        </a:xfrm>
      </p:grpSpPr>
      <p:sp>
        <p:nvSpPr>
          <p:cNvPr id="261" name="Google Shape;261;p8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2" name="Google Shape;262;p8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63" name="Google Shape;263;p8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5">
  <p:cSld name="SECTION_HEADER_1_1_1_1_1_1_1_1_1_8">
    <p:bg>
      <p:bgPr>
        <a:blipFill>
          <a:blip r:embed="rId2">
            <a:alphaModFix/>
          </a:blip>
          <a:stretch>
            <a:fillRect/>
          </a:stretch>
        </a:blipFill>
      </p:bgPr>
    </p:bg>
    <p:spTree>
      <p:nvGrpSpPr>
        <p:cNvPr id="264" name="Shape 264"/>
        <p:cNvGrpSpPr/>
        <p:nvPr/>
      </p:nvGrpSpPr>
      <p:grpSpPr>
        <a:xfrm>
          <a:off x="0" y="0"/>
          <a:ext cx="0" cy="0"/>
          <a:chOff x="0" y="0"/>
          <a:chExt cx="0" cy="0"/>
        </a:xfrm>
      </p:grpSpPr>
      <p:pic>
        <p:nvPicPr>
          <p:cNvPr id="265" name="Google Shape;265;p81"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44" Type="http://schemas.openxmlformats.org/officeDocument/2006/relationships/slideLayout" Target="../slideLayouts/slideLayout55.xml"/><Relationship Id="rId43" Type="http://schemas.openxmlformats.org/officeDocument/2006/relationships/slideLayout" Target="../slideLayouts/slideLayout54.xml"/><Relationship Id="rId46" Type="http://schemas.openxmlformats.org/officeDocument/2006/relationships/slideLayout" Target="../slideLayouts/slideLayout57.xml"/><Relationship Id="rId45" Type="http://schemas.openxmlformats.org/officeDocument/2006/relationships/slideLayout" Target="../slideLayouts/slideLayout56.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48" Type="http://schemas.openxmlformats.org/officeDocument/2006/relationships/slideLayout" Target="../slideLayouts/slideLayout59.xml"/><Relationship Id="rId47" Type="http://schemas.openxmlformats.org/officeDocument/2006/relationships/slideLayout" Target="../slideLayouts/slideLayout58.xml"/><Relationship Id="rId49" Type="http://schemas.openxmlformats.org/officeDocument/2006/relationships/slideLayout" Target="../slideLayouts/slideLayout6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33" Type="http://schemas.openxmlformats.org/officeDocument/2006/relationships/slideLayout" Target="../slideLayouts/slideLayout44.xml"/><Relationship Id="rId32" Type="http://schemas.openxmlformats.org/officeDocument/2006/relationships/slideLayout" Target="../slideLayouts/slideLayout43.xml"/><Relationship Id="rId35" Type="http://schemas.openxmlformats.org/officeDocument/2006/relationships/slideLayout" Target="../slideLayouts/slideLayout46.xml"/><Relationship Id="rId34" Type="http://schemas.openxmlformats.org/officeDocument/2006/relationships/slideLayout" Target="../slideLayouts/slideLayout45.xml"/><Relationship Id="rId37" Type="http://schemas.openxmlformats.org/officeDocument/2006/relationships/slideLayout" Target="../slideLayouts/slideLayout48.xml"/><Relationship Id="rId36" Type="http://schemas.openxmlformats.org/officeDocument/2006/relationships/slideLayout" Target="../slideLayouts/slideLayout47.xml"/><Relationship Id="rId39" Type="http://schemas.openxmlformats.org/officeDocument/2006/relationships/slideLayout" Target="../slideLayouts/slideLayout50.xml"/><Relationship Id="rId38" Type="http://schemas.openxmlformats.org/officeDocument/2006/relationships/slideLayout" Target="../slideLayouts/slideLayout49.xml"/><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29" Type="http://schemas.openxmlformats.org/officeDocument/2006/relationships/slideLayout" Target="../slideLayouts/slideLayout40.xml"/><Relationship Id="rId51" Type="http://schemas.openxmlformats.org/officeDocument/2006/relationships/slideLayout" Target="../slideLayouts/slideLayout62.xml"/><Relationship Id="rId50" Type="http://schemas.openxmlformats.org/officeDocument/2006/relationships/slideLayout" Target="../slideLayouts/slideLayout61.xml"/><Relationship Id="rId53" Type="http://schemas.openxmlformats.org/officeDocument/2006/relationships/slideLayout" Target="../slideLayouts/slideLayout64.xml"/><Relationship Id="rId52" Type="http://schemas.openxmlformats.org/officeDocument/2006/relationships/slideLayout" Target="../slideLayouts/slideLayout6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54" Type="http://schemas.openxmlformats.org/officeDocument/2006/relationships/theme" Target="../theme/theme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slideLayout" Target="../slideLayouts/slideLayout66.xml"/><Relationship Id="rId3" Type="http://schemas.openxmlformats.org/officeDocument/2006/relationships/slideLayout" Target="../slideLayouts/slideLayout67.xml"/><Relationship Id="rId4" Type="http://schemas.openxmlformats.org/officeDocument/2006/relationships/slideLayout" Target="../slideLayouts/slideLayout68.xml"/><Relationship Id="rId9" Type="http://schemas.openxmlformats.org/officeDocument/2006/relationships/slideLayout" Target="../slideLayouts/slideLayout73.xml"/><Relationship Id="rId5" Type="http://schemas.openxmlformats.org/officeDocument/2006/relationships/slideLayout" Target="../slideLayouts/slideLayout69.xml"/><Relationship Id="rId6" Type="http://schemas.openxmlformats.org/officeDocument/2006/relationships/slideLayout" Target="../slideLayouts/slideLayout70.xml"/><Relationship Id="rId7" Type="http://schemas.openxmlformats.org/officeDocument/2006/relationships/slideLayout" Target="../slideLayouts/slideLayout71.xml"/><Relationship Id="rId8" Type="http://schemas.openxmlformats.org/officeDocument/2006/relationships/slideLayout" Target="../slideLayouts/slideLayout72.xml"/><Relationship Id="rId11" Type="http://schemas.openxmlformats.org/officeDocument/2006/relationships/slideLayout" Target="../slideLayouts/slideLayout75.xml"/><Relationship Id="rId10" Type="http://schemas.openxmlformats.org/officeDocument/2006/relationships/slideLayout" Target="../slideLayouts/slideLayout74.xml"/><Relationship Id="rId13" Type="http://schemas.openxmlformats.org/officeDocument/2006/relationships/slideLayout" Target="../slideLayouts/slideLayout77.xml"/><Relationship Id="rId12" Type="http://schemas.openxmlformats.org/officeDocument/2006/relationships/slideLayout" Target="../slideLayouts/slideLayout76.xml"/><Relationship Id="rId15" Type="http://schemas.openxmlformats.org/officeDocument/2006/relationships/theme" Target="../theme/theme3.xml"/><Relationship Id="rId14" Type="http://schemas.openxmlformats.org/officeDocument/2006/relationships/slideLayout" Target="../slideLayouts/slideLayout7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 id="2147483704" r:id="rId46"/>
    <p:sldLayoutId id="2147483705" r:id="rId47"/>
    <p:sldLayoutId id="2147483706" r:id="rId48"/>
    <p:sldLayoutId id="2147483707" r:id="rId49"/>
    <p:sldLayoutId id="2147483708" r:id="rId50"/>
    <p:sldLayoutId id="2147483709" r:id="rId51"/>
    <p:sldLayoutId id="2147483710" r:id="rId52"/>
    <p:sldLayoutId id="2147483711" r:id="rId5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27" name="Shape 227"/>
        <p:cNvGrpSpPr/>
        <p:nvPr/>
      </p:nvGrpSpPr>
      <p:grpSpPr>
        <a:xfrm>
          <a:off x="0" y="0"/>
          <a:ext cx="0" cy="0"/>
          <a:chOff x="0" y="0"/>
          <a:chExt cx="0" cy="0"/>
        </a:xfrm>
      </p:grpSpPr>
      <p:sp>
        <p:nvSpPr>
          <p:cNvPr id="228" name="Google Shape;228;p6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229" name="Google Shape;229;p6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230" name="Google Shape;230;p6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xml"/><Relationship Id="rId3" Type="http://schemas.openxmlformats.org/officeDocument/2006/relationships/image" Target="../media/image4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6.xml"/><Relationship Id="rId2" Type="http://schemas.openxmlformats.org/officeDocument/2006/relationships/notesSlide" Target="../notesSlides/notesSlide11.xml"/><Relationship Id="rId3" Type="http://schemas.openxmlformats.org/officeDocument/2006/relationships/image" Target="../media/image5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12.xml"/><Relationship Id="rId3" Type="http://schemas.openxmlformats.org/officeDocument/2006/relationships/image" Target="../media/image5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6.xml"/><Relationship Id="rId2" Type="http://schemas.openxmlformats.org/officeDocument/2006/relationships/notesSlide" Target="../notesSlides/notesSlide13.xml"/><Relationship Id="rId3" Type="http://schemas.openxmlformats.org/officeDocument/2006/relationships/image" Target="../media/image56.png"/><Relationship Id="rId4" Type="http://schemas.openxmlformats.org/officeDocument/2006/relationships/image" Target="../media/image48.png"/><Relationship Id="rId5" Type="http://schemas.openxmlformats.org/officeDocument/2006/relationships/image" Target="../media/image5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15.xml"/><Relationship Id="rId3" Type="http://schemas.openxmlformats.org/officeDocument/2006/relationships/image" Target="../media/image5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5.xml"/><Relationship Id="rId2" Type="http://schemas.openxmlformats.org/officeDocument/2006/relationships/notesSlide" Target="../notesSlides/notesSlide17.xml"/><Relationship Id="rId3" Type="http://schemas.openxmlformats.org/officeDocument/2006/relationships/image" Target="../media/image4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18.xml"/><Relationship Id="rId3" Type="http://schemas.openxmlformats.org/officeDocument/2006/relationships/image" Target="../media/image31.png"/><Relationship Id="rId4" Type="http://schemas.openxmlformats.org/officeDocument/2006/relationships/image" Target="../media/image4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19.xml"/><Relationship Id="rId3" Type="http://schemas.openxmlformats.org/officeDocument/2006/relationships/image" Target="../media/image31.png"/><Relationship Id="rId4" Type="http://schemas.openxmlformats.org/officeDocument/2006/relationships/image" Target="../media/image4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2.xml"/><Relationship Id="rId3" Type="http://schemas.openxmlformats.org/officeDocument/2006/relationships/image" Target="../media/image4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20.xml"/><Relationship Id="rId3" Type="http://schemas.openxmlformats.org/officeDocument/2006/relationships/image" Target="../media/image31.png"/><Relationship Id="rId4" Type="http://schemas.openxmlformats.org/officeDocument/2006/relationships/image" Target="../media/image4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9.xml"/><Relationship Id="rId2" Type="http://schemas.openxmlformats.org/officeDocument/2006/relationships/notesSlide" Target="../notesSlides/notesSlide24.xml"/><Relationship Id="rId3" Type="http://schemas.openxmlformats.org/officeDocument/2006/relationships/image" Target="../media/image4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notesSlide" Target="../notesSlides/notesSlide3.xml"/><Relationship Id="rId3" Type="http://schemas.openxmlformats.org/officeDocument/2006/relationships/image" Target="../media/image30.png"/><Relationship Id="rId4" Type="http://schemas.openxmlformats.org/officeDocument/2006/relationships/image" Target="../media/image38.png"/><Relationship Id="rId5" Type="http://schemas.openxmlformats.org/officeDocument/2006/relationships/slide" Target="/ppt/slides/slide10.xml"/><Relationship Id="rId6" Type="http://schemas.openxmlformats.org/officeDocument/2006/relationships/slide" Target="/ppt/slides/slide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3.xml"/><Relationship Id="rId2" Type="http://schemas.openxmlformats.org/officeDocument/2006/relationships/notesSlide" Target="../notesSlides/notesSlide4.xml"/><Relationship Id="rId3" Type="http://schemas.openxmlformats.org/officeDocument/2006/relationships/image" Target="../media/image3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5.xml"/><Relationship Id="rId3" Type="http://schemas.openxmlformats.org/officeDocument/2006/relationships/image" Target="../media/image4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6.xml"/><Relationship Id="rId2" Type="http://schemas.openxmlformats.org/officeDocument/2006/relationships/notesSlide" Target="../notesSlides/notesSlide7.xml"/><Relationship Id="rId3" Type="http://schemas.openxmlformats.org/officeDocument/2006/relationships/image" Target="../media/image5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82"/>
          <p:cNvSpPr/>
          <p:nvPr/>
        </p:nvSpPr>
        <p:spPr>
          <a:xfrm>
            <a:off x="3080700" y="2547525"/>
            <a:ext cx="2982600" cy="7938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82"/>
          <p:cNvSpPr txBox="1"/>
          <p:nvPr/>
        </p:nvSpPr>
        <p:spPr>
          <a:xfrm>
            <a:off x="1461300" y="1802163"/>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lt1"/>
                </a:solidFill>
                <a:latin typeface="DM Sans"/>
                <a:ea typeface="DM Sans"/>
                <a:cs typeface="DM Sans"/>
                <a:sym typeface="DM Sans"/>
              </a:rPr>
              <a:t>Esta </a:t>
            </a:r>
            <a:r>
              <a:rPr b="1" lang="es" sz="4000">
                <a:solidFill>
                  <a:schemeClr val="lt1"/>
                </a:solidFill>
                <a:latin typeface="DM Sans"/>
                <a:ea typeface="DM Sans"/>
                <a:cs typeface="DM Sans"/>
                <a:sym typeface="DM Sans"/>
              </a:rPr>
              <a:t>clase</a:t>
            </a:r>
            <a:r>
              <a:rPr b="1" lang="es" sz="4000">
                <a:solidFill>
                  <a:schemeClr val="lt1"/>
                </a:solidFill>
                <a:latin typeface="DM Sans"/>
                <a:ea typeface="DM Sans"/>
                <a:cs typeface="DM Sans"/>
                <a:sym typeface="DM Sans"/>
              </a:rPr>
              <a:t> va a ser</a:t>
            </a:r>
            <a:endParaRPr b="1" sz="4000">
              <a:solidFill>
                <a:srgbClr val="DEFC52"/>
              </a:solidFill>
              <a:latin typeface="DM Sans"/>
              <a:ea typeface="DM Sans"/>
              <a:cs typeface="DM Sans"/>
              <a:sym typeface="DM Sans"/>
            </a:endParaRPr>
          </a:p>
        </p:txBody>
      </p:sp>
      <p:sp>
        <p:nvSpPr>
          <p:cNvPr id="272" name="Google Shape;272;p82"/>
          <p:cNvSpPr txBox="1"/>
          <p:nvPr/>
        </p:nvSpPr>
        <p:spPr>
          <a:xfrm>
            <a:off x="3655975" y="2541075"/>
            <a:ext cx="23298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grabada</a:t>
            </a:r>
            <a:endParaRPr b="1" sz="4000">
              <a:solidFill>
                <a:srgbClr val="EAFF6A"/>
              </a:solidFill>
              <a:latin typeface="DM Sans"/>
              <a:ea typeface="DM Sans"/>
              <a:cs typeface="DM Sans"/>
              <a:sym typeface="DM Sans"/>
            </a:endParaRPr>
          </a:p>
        </p:txBody>
      </p:sp>
      <p:sp>
        <p:nvSpPr>
          <p:cNvPr id="273" name="Google Shape;273;p82"/>
          <p:cNvSpPr/>
          <p:nvPr/>
        </p:nvSpPr>
        <p:spPr>
          <a:xfrm>
            <a:off x="3293875" y="2844525"/>
            <a:ext cx="199800" cy="1998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4" name="Google Shape;274;p82"/>
          <p:cNvPicPr preferRelativeResize="0"/>
          <p:nvPr/>
        </p:nvPicPr>
        <p:blipFill>
          <a:blip r:embed="rId3">
            <a:alphaModFix/>
          </a:blip>
          <a:stretch>
            <a:fillRect/>
          </a:stretch>
        </p:blipFill>
        <p:spPr>
          <a:xfrm>
            <a:off x="2823650" y="3534550"/>
            <a:ext cx="3496700" cy="14435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91"/>
          <p:cNvSpPr txBox="1"/>
          <p:nvPr/>
        </p:nvSpPr>
        <p:spPr>
          <a:xfrm>
            <a:off x="1404863" y="1941375"/>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lang="es" sz="4000">
                <a:solidFill>
                  <a:schemeClr val="lt1"/>
                </a:solidFill>
                <a:latin typeface="DM Sans"/>
                <a:ea typeface="DM Sans"/>
                <a:cs typeface="DM Sans"/>
                <a:sym typeface="DM Sans"/>
              </a:rPr>
              <a:t>Skills para esta </a:t>
            </a:r>
            <a:endParaRPr b="1" sz="4000">
              <a:solidFill>
                <a:schemeClr val="lt1"/>
              </a:solidFill>
              <a:latin typeface="DM Sans"/>
              <a:ea typeface="DM Sans"/>
              <a:cs typeface="DM Sans"/>
              <a:sym typeface="DM Sans"/>
            </a:endParaRPr>
          </a:p>
          <a:p>
            <a:pPr indent="0" lvl="0" marL="0" marR="0" rtl="0" algn="ctr">
              <a:lnSpc>
                <a:spcPct val="90000"/>
              </a:lnSpc>
              <a:spcBef>
                <a:spcPts val="0"/>
              </a:spcBef>
              <a:spcAft>
                <a:spcPts val="0"/>
              </a:spcAft>
              <a:buClr>
                <a:srgbClr val="000000"/>
              </a:buClr>
              <a:buSzPts val="4000"/>
              <a:buFont typeface="Arial"/>
              <a:buNone/>
            </a:pPr>
            <a:r>
              <a:rPr b="1" lang="es" sz="4000">
                <a:solidFill>
                  <a:srgbClr val="EA90FF"/>
                </a:solidFill>
                <a:latin typeface="DM Sans"/>
                <a:ea typeface="DM Sans"/>
                <a:cs typeface="DM Sans"/>
                <a:sym typeface="DM Sans"/>
              </a:rPr>
              <a:t>práctica integradora</a:t>
            </a:r>
            <a:endParaRPr b="1" sz="4000">
              <a:solidFill>
                <a:srgbClr val="EA90FF"/>
              </a:solidFill>
              <a:latin typeface="DM Sans"/>
              <a:ea typeface="DM Sans"/>
              <a:cs typeface="DM Sans"/>
              <a:sym typeface="DM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92"/>
          <p:cNvSpPr txBox="1"/>
          <p:nvPr/>
        </p:nvSpPr>
        <p:spPr>
          <a:xfrm>
            <a:off x="462175" y="401575"/>
            <a:ext cx="6524100" cy="711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3800">
                <a:solidFill>
                  <a:schemeClr val="dk1"/>
                </a:solidFill>
                <a:latin typeface="DM Sans"/>
                <a:ea typeface="DM Sans"/>
                <a:cs typeface="DM Sans"/>
                <a:sym typeface="DM Sans"/>
              </a:rPr>
              <a:t>Skills para Logging</a:t>
            </a:r>
            <a:endParaRPr b="1" i="0" sz="3800" u="none" cap="none" strike="noStrike">
              <a:solidFill>
                <a:schemeClr val="dk1"/>
              </a:solidFill>
              <a:latin typeface="DM Sans"/>
              <a:ea typeface="DM Sans"/>
              <a:cs typeface="DM Sans"/>
              <a:sym typeface="DM Sans"/>
            </a:endParaRPr>
          </a:p>
        </p:txBody>
      </p:sp>
      <p:sp>
        <p:nvSpPr>
          <p:cNvPr id="363" name="Google Shape;363;p92"/>
          <p:cNvSpPr txBox="1"/>
          <p:nvPr/>
        </p:nvSpPr>
        <p:spPr>
          <a:xfrm>
            <a:off x="462175" y="1916350"/>
            <a:ext cx="4964100" cy="2470500"/>
          </a:xfrm>
          <a:prstGeom prst="rect">
            <a:avLst/>
          </a:prstGeom>
          <a:noFill/>
          <a:ln>
            <a:noFill/>
          </a:ln>
        </p:spPr>
        <p:txBody>
          <a:bodyPr anchorCtr="0" anchor="t" bIns="91425" lIns="91425" spcFirstLastPara="1" rIns="91425" wrap="square" tIns="91425">
            <a:spAutoFit/>
          </a:bodyPr>
          <a:lstStyle/>
          <a:p>
            <a:pPr indent="-314325" lvl="0" marL="457200" marR="0" rtl="0" algn="l">
              <a:lnSpc>
                <a:spcPct val="100000"/>
              </a:lnSpc>
              <a:spcBef>
                <a:spcPts val="0"/>
              </a:spcBef>
              <a:spcAft>
                <a:spcPts val="0"/>
              </a:spcAft>
              <a:buClr>
                <a:schemeClr val="accent4"/>
              </a:buClr>
              <a:buSzPts val="1350"/>
              <a:buFont typeface="DM Sans"/>
              <a:buChar char="✓"/>
            </a:pPr>
            <a:r>
              <a:rPr lang="es" sz="1350">
                <a:latin typeface="DM Sans"/>
                <a:ea typeface="DM Sans"/>
                <a:cs typeface="DM Sans"/>
                <a:sym typeface="DM Sans"/>
              </a:rPr>
              <a:t>Comprender la importancia de utilizar un logger</a:t>
            </a:r>
            <a:endParaRPr sz="1350">
              <a:latin typeface="DM Sans"/>
              <a:ea typeface="DM Sans"/>
              <a:cs typeface="DM Sans"/>
              <a:sym typeface="DM Sans"/>
            </a:endParaRPr>
          </a:p>
          <a:p>
            <a:pPr indent="0" lvl="0" marL="457200" marR="0" rtl="0" algn="l">
              <a:lnSpc>
                <a:spcPct val="100000"/>
              </a:lnSpc>
              <a:spcBef>
                <a:spcPts val="0"/>
              </a:spcBef>
              <a:spcAft>
                <a:spcPts val="0"/>
              </a:spcAft>
              <a:buNone/>
            </a:pPr>
            <a:r>
              <a:t/>
            </a:r>
            <a:endParaRPr sz="1350">
              <a:latin typeface="DM Sans"/>
              <a:ea typeface="DM Sans"/>
              <a:cs typeface="DM Sans"/>
              <a:sym typeface="DM Sans"/>
            </a:endParaRPr>
          </a:p>
          <a:p>
            <a:pPr indent="-314325" lvl="0" marL="457200" marR="0" rtl="0" algn="l">
              <a:lnSpc>
                <a:spcPct val="100000"/>
              </a:lnSpc>
              <a:spcBef>
                <a:spcPts val="0"/>
              </a:spcBef>
              <a:spcAft>
                <a:spcPts val="0"/>
              </a:spcAft>
              <a:buClr>
                <a:schemeClr val="accent4"/>
              </a:buClr>
              <a:buSzPts val="1350"/>
              <a:buFont typeface="DM Sans"/>
              <a:buChar char="✓"/>
            </a:pPr>
            <a:r>
              <a:rPr lang="es" sz="1350">
                <a:latin typeface="DM Sans"/>
                <a:ea typeface="DM Sans"/>
                <a:cs typeface="DM Sans"/>
                <a:sym typeface="DM Sans"/>
              </a:rPr>
              <a:t>Comprender el uso de Winston Logger y aplicarlo</a:t>
            </a:r>
            <a:endParaRPr sz="1350">
              <a:latin typeface="DM Sans"/>
              <a:ea typeface="DM Sans"/>
              <a:cs typeface="DM Sans"/>
              <a:sym typeface="DM Sans"/>
            </a:endParaRPr>
          </a:p>
          <a:p>
            <a:pPr indent="0" lvl="0" marL="0" marR="0" rtl="0" algn="l">
              <a:lnSpc>
                <a:spcPct val="100000"/>
              </a:lnSpc>
              <a:spcBef>
                <a:spcPts val="0"/>
              </a:spcBef>
              <a:spcAft>
                <a:spcPts val="0"/>
              </a:spcAft>
              <a:buNone/>
            </a:pPr>
            <a:r>
              <a:t/>
            </a:r>
            <a:endParaRPr sz="1350">
              <a:latin typeface="DM Sans"/>
              <a:ea typeface="DM Sans"/>
              <a:cs typeface="DM Sans"/>
              <a:sym typeface="DM Sans"/>
            </a:endParaRPr>
          </a:p>
          <a:p>
            <a:pPr indent="-314325" lvl="0" marL="457200" marR="0" rtl="0" algn="l">
              <a:lnSpc>
                <a:spcPct val="100000"/>
              </a:lnSpc>
              <a:spcBef>
                <a:spcPts val="0"/>
              </a:spcBef>
              <a:spcAft>
                <a:spcPts val="0"/>
              </a:spcAft>
              <a:buClr>
                <a:schemeClr val="accent4"/>
              </a:buClr>
              <a:buSzPts val="1350"/>
              <a:buFont typeface="DM Sans"/>
              <a:buChar char="✓"/>
            </a:pPr>
            <a:r>
              <a:rPr lang="es" sz="1350">
                <a:latin typeface="DM Sans"/>
                <a:ea typeface="DM Sans"/>
                <a:cs typeface="DM Sans"/>
                <a:sym typeface="DM Sans"/>
              </a:rPr>
              <a:t>Entender los diferentes tipos de transportes</a:t>
            </a:r>
            <a:endParaRPr sz="1350">
              <a:latin typeface="DM Sans"/>
              <a:ea typeface="DM Sans"/>
              <a:cs typeface="DM Sans"/>
              <a:sym typeface="DM Sans"/>
            </a:endParaRPr>
          </a:p>
          <a:p>
            <a:pPr indent="0" lvl="0" marL="0" marR="0" rtl="0" algn="l">
              <a:lnSpc>
                <a:spcPct val="100000"/>
              </a:lnSpc>
              <a:spcBef>
                <a:spcPts val="0"/>
              </a:spcBef>
              <a:spcAft>
                <a:spcPts val="0"/>
              </a:spcAft>
              <a:buNone/>
            </a:pPr>
            <a:r>
              <a:t/>
            </a:r>
            <a:endParaRPr sz="1350">
              <a:latin typeface="DM Sans"/>
              <a:ea typeface="DM Sans"/>
              <a:cs typeface="DM Sans"/>
              <a:sym typeface="DM Sans"/>
            </a:endParaRPr>
          </a:p>
          <a:p>
            <a:pPr indent="-314325" lvl="0" marL="457200" marR="0" rtl="0" algn="l">
              <a:lnSpc>
                <a:spcPct val="100000"/>
              </a:lnSpc>
              <a:spcBef>
                <a:spcPts val="0"/>
              </a:spcBef>
              <a:spcAft>
                <a:spcPts val="0"/>
              </a:spcAft>
              <a:buClr>
                <a:schemeClr val="accent4"/>
              </a:buClr>
              <a:buSzPts val="1350"/>
              <a:buFont typeface="DM Sans"/>
              <a:buChar char="✓"/>
            </a:pPr>
            <a:r>
              <a:rPr lang="es" sz="1350">
                <a:latin typeface="DM Sans"/>
                <a:ea typeface="DM Sans"/>
                <a:cs typeface="DM Sans"/>
                <a:sym typeface="DM Sans"/>
              </a:rPr>
              <a:t>Entender sobre los niveles de logging</a:t>
            </a:r>
            <a:endParaRPr sz="1350">
              <a:latin typeface="DM Sans"/>
              <a:ea typeface="DM Sans"/>
              <a:cs typeface="DM Sans"/>
              <a:sym typeface="DM Sans"/>
            </a:endParaRPr>
          </a:p>
          <a:p>
            <a:pPr indent="0" lvl="0" marL="0" marR="0" rtl="0" algn="l">
              <a:lnSpc>
                <a:spcPct val="100000"/>
              </a:lnSpc>
              <a:spcBef>
                <a:spcPts val="0"/>
              </a:spcBef>
              <a:spcAft>
                <a:spcPts val="0"/>
              </a:spcAft>
              <a:buNone/>
            </a:pPr>
            <a:r>
              <a:t/>
            </a:r>
            <a:endParaRPr sz="1350">
              <a:latin typeface="DM Sans"/>
              <a:ea typeface="DM Sans"/>
              <a:cs typeface="DM Sans"/>
              <a:sym typeface="DM Sans"/>
            </a:endParaRPr>
          </a:p>
          <a:p>
            <a:pPr indent="-314325" lvl="0" marL="457200" marR="0" rtl="0" algn="l">
              <a:lnSpc>
                <a:spcPct val="100000"/>
              </a:lnSpc>
              <a:spcBef>
                <a:spcPts val="0"/>
              </a:spcBef>
              <a:spcAft>
                <a:spcPts val="0"/>
              </a:spcAft>
              <a:buClr>
                <a:schemeClr val="accent4"/>
              </a:buClr>
              <a:buSzPts val="1350"/>
              <a:buFont typeface="DM Sans"/>
              <a:buChar char="✓"/>
            </a:pPr>
            <a:r>
              <a:rPr lang="es" sz="1350">
                <a:latin typeface="DM Sans"/>
                <a:ea typeface="DM Sans"/>
                <a:cs typeface="DM Sans"/>
                <a:sym typeface="DM Sans"/>
              </a:rPr>
              <a:t>Configurar nuestros propios niveles de logging</a:t>
            </a:r>
            <a:endParaRPr sz="1350">
              <a:latin typeface="DM Sans"/>
              <a:ea typeface="DM Sans"/>
              <a:cs typeface="DM Sans"/>
              <a:sym typeface="DM Sans"/>
            </a:endParaRPr>
          </a:p>
          <a:p>
            <a:pPr indent="0" lvl="0" marL="0" marR="0" rtl="0" algn="l">
              <a:lnSpc>
                <a:spcPct val="100000"/>
              </a:lnSpc>
              <a:spcBef>
                <a:spcPts val="0"/>
              </a:spcBef>
              <a:spcAft>
                <a:spcPts val="0"/>
              </a:spcAft>
              <a:buNone/>
            </a:pPr>
            <a:r>
              <a:t/>
            </a:r>
            <a:endParaRPr sz="1350">
              <a:latin typeface="DM Sans"/>
              <a:ea typeface="DM Sans"/>
              <a:cs typeface="DM Sans"/>
              <a:sym typeface="DM Sans"/>
            </a:endParaRPr>
          </a:p>
          <a:p>
            <a:pPr indent="0" lvl="0" marL="457200" marR="0" rtl="0" algn="l">
              <a:lnSpc>
                <a:spcPct val="100000"/>
              </a:lnSpc>
              <a:spcBef>
                <a:spcPts val="0"/>
              </a:spcBef>
              <a:spcAft>
                <a:spcPts val="0"/>
              </a:spcAft>
              <a:buNone/>
            </a:pPr>
            <a:r>
              <a:t/>
            </a:r>
            <a:endParaRPr b="1" sz="1350">
              <a:latin typeface="DM Sans"/>
              <a:ea typeface="DM Sans"/>
              <a:cs typeface="DM Sans"/>
              <a:sym typeface="DM Sans"/>
            </a:endParaRPr>
          </a:p>
        </p:txBody>
      </p:sp>
      <p:pic>
        <p:nvPicPr>
          <p:cNvPr id="364" name="Google Shape;364;p92"/>
          <p:cNvPicPr preferRelativeResize="0"/>
          <p:nvPr/>
        </p:nvPicPr>
        <p:blipFill>
          <a:blip r:embed="rId3">
            <a:alphaModFix/>
          </a:blip>
          <a:stretch>
            <a:fillRect/>
          </a:stretch>
        </p:blipFill>
        <p:spPr>
          <a:xfrm>
            <a:off x="6025925" y="1238250"/>
            <a:ext cx="2667000" cy="2667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93"/>
          <p:cNvSpPr/>
          <p:nvPr/>
        </p:nvSpPr>
        <p:spPr>
          <a:xfrm>
            <a:off x="0" y="0"/>
            <a:ext cx="25251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93"/>
          <p:cNvSpPr txBox="1"/>
          <p:nvPr/>
        </p:nvSpPr>
        <p:spPr>
          <a:xfrm>
            <a:off x="3413475" y="665488"/>
            <a:ext cx="49872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Skills para documentación</a:t>
            </a:r>
            <a:endParaRPr b="1" i="0" sz="4000" u="none" cap="none" strike="noStrike">
              <a:solidFill>
                <a:schemeClr val="dk1"/>
              </a:solidFill>
              <a:latin typeface="DM Sans"/>
              <a:ea typeface="DM Sans"/>
              <a:cs typeface="DM Sans"/>
              <a:sym typeface="DM Sans"/>
            </a:endParaRPr>
          </a:p>
        </p:txBody>
      </p:sp>
      <p:sp>
        <p:nvSpPr>
          <p:cNvPr id="371" name="Google Shape;371;p93"/>
          <p:cNvSpPr txBox="1"/>
          <p:nvPr/>
        </p:nvSpPr>
        <p:spPr>
          <a:xfrm>
            <a:off x="3413475" y="2181150"/>
            <a:ext cx="5505300" cy="2304300"/>
          </a:xfrm>
          <a:prstGeom prst="rect">
            <a:avLst/>
          </a:prstGeom>
          <a:noFill/>
          <a:ln>
            <a:noFill/>
          </a:ln>
        </p:spPr>
        <p:txBody>
          <a:bodyPr anchorCtr="0" anchor="t" bIns="91425" lIns="91425" spcFirstLastPara="1" rIns="91425" wrap="square" tIns="91425">
            <a:spAutoFit/>
          </a:bodyPr>
          <a:lstStyle/>
          <a:p>
            <a:pPr indent="-314325" lvl="0" marL="457200" marR="0" rtl="0" algn="l">
              <a:lnSpc>
                <a:spcPct val="115000"/>
              </a:lnSpc>
              <a:spcBef>
                <a:spcPts val="0"/>
              </a:spcBef>
              <a:spcAft>
                <a:spcPts val="0"/>
              </a:spcAft>
              <a:buClr>
                <a:schemeClr val="accent4"/>
              </a:buClr>
              <a:buSzPts val="1350"/>
              <a:buFont typeface="DM Sans"/>
              <a:buChar char="✓"/>
            </a:pPr>
            <a:r>
              <a:rPr lang="es" sz="1350">
                <a:latin typeface="DM Sans"/>
                <a:ea typeface="DM Sans"/>
                <a:cs typeface="DM Sans"/>
                <a:sym typeface="DM Sans"/>
              </a:rPr>
              <a:t>Comprender la importancia de documentar</a:t>
            </a:r>
            <a:endParaRPr sz="1350">
              <a:latin typeface="DM Sans"/>
              <a:ea typeface="DM Sans"/>
              <a:cs typeface="DM Sans"/>
              <a:sym typeface="DM Sans"/>
            </a:endParaRPr>
          </a:p>
          <a:p>
            <a:pPr indent="0" lvl="0" marL="0" marR="0" rtl="0" algn="l">
              <a:lnSpc>
                <a:spcPct val="115000"/>
              </a:lnSpc>
              <a:spcBef>
                <a:spcPts val="0"/>
              </a:spcBef>
              <a:spcAft>
                <a:spcPts val="0"/>
              </a:spcAft>
              <a:buNone/>
            </a:pPr>
            <a:r>
              <a:t/>
            </a:r>
            <a:endParaRPr sz="1350">
              <a:latin typeface="DM Sans"/>
              <a:ea typeface="DM Sans"/>
              <a:cs typeface="DM Sans"/>
              <a:sym typeface="DM Sans"/>
            </a:endParaRPr>
          </a:p>
          <a:p>
            <a:pPr indent="-314325" lvl="0" marL="457200" marR="0" rtl="0" algn="l">
              <a:lnSpc>
                <a:spcPct val="115000"/>
              </a:lnSpc>
              <a:spcBef>
                <a:spcPts val="0"/>
              </a:spcBef>
              <a:spcAft>
                <a:spcPts val="0"/>
              </a:spcAft>
              <a:buClr>
                <a:schemeClr val="accent4"/>
              </a:buClr>
              <a:buSzPts val="1350"/>
              <a:buFont typeface="DM Sans"/>
              <a:buChar char="✓"/>
            </a:pPr>
            <a:r>
              <a:rPr lang="es" sz="1350">
                <a:latin typeface="DM Sans"/>
                <a:ea typeface="DM Sans"/>
                <a:cs typeface="DM Sans"/>
                <a:sym typeface="DM Sans"/>
              </a:rPr>
              <a:t>Comprender el uso de Swagger para documentación</a:t>
            </a:r>
            <a:endParaRPr sz="1350">
              <a:latin typeface="DM Sans"/>
              <a:ea typeface="DM Sans"/>
              <a:cs typeface="DM Sans"/>
              <a:sym typeface="DM Sans"/>
            </a:endParaRPr>
          </a:p>
          <a:p>
            <a:pPr indent="0" lvl="0" marL="0" marR="0" rtl="0" algn="l">
              <a:lnSpc>
                <a:spcPct val="115000"/>
              </a:lnSpc>
              <a:spcBef>
                <a:spcPts val="0"/>
              </a:spcBef>
              <a:spcAft>
                <a:spcPts val="0"/>
              </a:spcAft>
              <a:buNone/>
            </a:pPr>
            <a:r>
              <a:t/>
            </a:r>
            <a:endParaRPr sz="1350">
              <a:latin typeface="DM Sans"/>
              <a:ea typeface="DM Sans"/>
              <a:cs typeface="DM Sans"/>
              <a:sym typeface="DM Sans"/>
            </a:endParaRPr>
          </a:p>
          <a:p>
            <a:pPr indent="-314325" lvl="0" marL="457200" marR="0" rtl="0" algn="l">
              <a:lnSpc>
                <a:spcPct val="115000"/>
              </a:lnSpc>
              <a:spcBef>
                <a:spcPts val="0"/>
              </a:spcBef>
              <a:spcAft>
                <a:spcPts val="0"/>
              </a:spcAft>
              <a:buClr>
                <a:schemeClr val="accent4"/>
              </a:buClr>
              <a:buSzPts val="1350"/>
              <a:buFont typeface="DM Sans"/>
              <a:buChar char="✓"/>
            </a:pPr>
            <a:r>
              <a:rPr lang="es" sz="1350">
                <a:latin typeface="DM Sans"/>
                <a:ea typeface="DM Sans"/>
                <a:cs typeface="DM Sans"/>
                <a:sym typeface="DM Sans"/>
              </a:rPr>
              <a:t>Realizar la Swaggerización por archivos de cada Módulo</a:t>
            </a:r>
            <a:endParaRPr sz="1350">
              <a:latin typeface="DM Sans"/>
              <a:ea typeface="DM Sans"/>
              <a:cs typeface="DM Sans"/>
              <a:sym typeface="DM Sans"/>
            </a:endParaRPr>
          </a:p>
          <a:p>
            <a:pPr indent="0" lvl="0" marL="0" marR="0" rtl="0" algn="l">
              <a:lnSpc>
                <a:spcPct val="115000"/>
              </a:lnSpc>
              <a:spcBef>
                <a:spcPts val="0"/>
              </a:spcBef>
              <a:spcAft>
                <a:spcPts val="0"/>
              </a:spcAft>
              <a:buNone/>
            </a:pPr>
            <a:r>
              <a:t/>
            </a:r>
            <a:endParaRPr sz="1350">
              <a:latin typeface="DM Sans"/>
              <a:ea typeface="DM Sans"/>
              <a:cs typeface="DM Sans"/>
              <a:sym typeface="DM Sans"/>
            </a:endParaRPr>
          </a:p>
          <a:p>
            <a:pPr indent="-314325" lvl="0" marL="457200" marR="0" rtl="0" algn="l">
              <a:lnSpc>
                <a:spcPct val="115000"/>
              </a:lnSpc>
              <a:spcBef>
                <a:spcPts val="0"/>
              </a:spcBef>
              <a:spcAft>
                <a:spcPts val="0"/>
              </a:spcAft>
              <a:buClr>
                <a:schemeClr val="accent4"/>
              </a:buClr>
              <a:buSzPts val="1350"/>
              <a:buFont typeface="DM Sans"/>
              <a:buChar char="✓"/>
            </a:pPr>
            <a:r>
              <a:rPr lang="es" sz="1350">
                <a:latin typeface="DM Sans"/>
                <a:ea typeface="DM Sans"/>
                <a:cs typeface="DM Sans"/>
                <a:sym typeface="DM Sans"/>
              </a:rPr>
              <a:t>Comprender sobre los elementos que compone un módulo Swaggerizado (schemas, inputs, requestBodies, responses, etc)</a:t>
            </a:r>
            <a:endParaRPr sz="1350">
              <a:latin typeface="DM Sans"/>
              <a:ea typeface="DM Sans"/>
              <a:cs typeface="DM Sans"/>
              <a:sym typeface="DM Sans"/>
            </a:endParaRPr>
          </a:p>
        </p:txBody>
      </p:sp>
      <p:pic>
        <p:nvPicPr>
          <p:cNvPr id="372" name="Google Shape;372;p93"/>
          <p:cNvPicPr preferRelativeResize="0"/>
          <p:nvPr/>
        </p:nvPicPr>
        <p:blipFill>
          <a:blip r:embed="rId3">
            <a:alphaModFix/>
          </a:blip>
          <a:stretch>
            <a:fillRect/>
          </a:stretch>
        </p:blipFill>
        <p:spPr>
          <a:xfrm>
            <a:off x="141425" y="1839900"/>
            <a:ext cx="3087050" cy="16155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94"/>
          <p:cNvSpPr txBox="1"/>
          <p:nvPr/>
        </p:nvSpPr>
        <p:spPr>
          <a:xfrm>
            <a:off x="576875" y="757475"/>
            <a:ext cx="50880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Skills para testing</a:t>
            </a:r>
            <a:endParaRPr b="1" sz="4000">
              <a:solidFill>
                <a:schemeClr val="dk1"/>
              </a:solidFill>
              <a:latin typeface="DM Sans"/>
              <a:ea typeface="DM Sans"/>
              <a:cs typeface="DM Sans"/>
              <a:sym typeface="DM Sans"/>
            </a:endParaRPr>
          </a:p>
        </p:txBody>
      </p:sp>
      <p:sp>
        <p:nvSpPr>
          <p:cNvPr id="378" name="Google Shape;378;p94"/>
          <p:cNvSpPr txBox="1"/>
          <p:nvPr/>
        </p:nvSpPr>
        <p:spPr>
          <a:xfrm>
            <a:off x="576875" y="2030350"/>
            <a:ext cx="4841700" cy="1950900"/>
          </a:xfrm>
          <a:prstGeom prst="rect">
            <a:avLst/>
          </a:prstGeom>
          <a:noFill/>
          <a:ln>
            <a:noFill/>
          </a:ln>
        </p:spPr>
        <p:txBody>
          <a:bodyPr anchorCtr="0" anchor="t" bIns="91425" lIns="91425" spcFirstLastPara="1" rIns="91425" wrap="square" tIns="91425">
            <a:spAutoFit/>
          </a:bodyPr>
          <a:lstStyle/>
          <a:p>
            <a:pPr indent="-314325" lvl="0" marL="457200" marR="0" rtl="0" algn="l">
              <a:lnSpc>
                <a:spcPct val="150000"/>
              </a:lnSpc>
              <a:spcBef>
                <a:spcPts val="0"/>
              </a:spcBef>
              <a:spcAft>
                <a:spcPts val="0"/>
              </a:spcAft>
              <a:buClr>
                <a:schemeClr val="accent4"/>
              </a:buClr>
              <a:buSzPts val="1350"/>
              <a:buFont typeface="DM Sans"/>
              <a:buChar char="✓"/>
            </a:pPr>
            <a:r>
              <a:rPr lang="es" sz="1350">
                <a:latin typeface="DM Sans"/>
                <a:ea typeface="DM Sans"/>
                <a:cs typeface="DM Sans"/>
                <a:sym typeface="DM Sans"/>
              </a:rPr>
              <a:t>Comprender sobre módulos de Testing</a:t>
            </a:r>
            <a:endParaRPr sz="1350">
              <a:latin typeface="DM Sans"/>
              <a:ea typeface="DM Sans"/>
              <a:cs typeface="DM Sans"/>
              <a:sym typeface="DM Sans"/>
            </a:endParaRPr>
          </a:p>
          <a:p>
            <a:pPr indent="-314325" lvl="0" marL="457200" marR="0" rtl="0" algn="l">
              <a:lnSpc>
                <a:spcPct val="150000"/>
              </a:lnSpc>
              <a:spcBef>
                <a:spcPts val="0"/>
              </a:spcBef>
              <a:spcAft>
                <a:spcPts val="0"/>
              </a:spcAft>
              <a:buClr>
                <a:schemeClr val="accent4"/>
              </a:buClr>
              <a:buSzPts val="1350"/>
              <a:buFont typeface="DM Sans"/>
              <a:buChar char="✓"/>
            </a:pPr>
            <a:r>
              <a:rPr lang="es" sz="1350">
                <a:latin typeface="DM Sans"/>
                <a:ea typeface="DM Sans"/>
                <a:cs typeface="DM Sans"/>
                <a:sym typeface="DM Sans"/>
              </a:rPr>
              <a:t>Conocimientos de realización de Testing unitario</a:t>
            </a:r>
            <a:endParaRPr sz="1350">
              <a:latin typeface="DM Sans"/>
              <a:ea typeface="DM Sans"/>
              <a:cs typeface="DM Sans"/>
              <a:sym typeface="DM Sans"/>
            </a:endParaRPr>
          </a:p>
          <a:p>
            <a:pPr indent="-314325" lvl="0" marL="457200" marR="0" rtl="0" algn="l">
              <a:lnSpc>
                <a:spcPct val="150000"/>
              </a:lnSpc>
              <a:spcBef>
                <a:spcPts val="0"/>
              </a:spcBef>
              <a:spcAft>
                <a:spcPts val="0"/>
              </a:spcAft>
              <a:buClr>
                <a:schemeClr val="accent4"/>
              </a:buClr>
              <a:buSzPts val="1350"/>
              <a:buFont typeface="DM Sans"/>
              <a:buChar char="✓"/>
            </a:pPr>
            <a:r>
              <a:rPr lang="es" sz="1350">
                <a:latin typeface="DM Sans"/>
                <a:ea typeface="DM Sans"/>
                <a:cs typeface="DM Sans"/>
                <a:sym typeface="DM Sans"/>
              </a:rPr>
              <a:t>Conocimiento sobre Test de integración</a:t>
            </a:r>
            <a:endParaRPr sz="1350">
              <a:latin typeface="DM Sans"/>
              <a:ea typeface="DM Sans"/>
              <a:cs typeface="DM Sans"/>
              <a:sym typeface="DM Sans"/>
            </a:endParaRPr>
          </a:p>
          <a:p>
            <a:pPr indent="-314325" lvl="0" marL="457200" marR="0" rtl="0" algn="l">
              <a:lnSpc>
                <a:spcPct val="150000"/>
              </a:lnSpc>
              <a:spcBef>
                <a:spcPts val="0"/>
              </a:spcBef>
              <a:spcAft>
                <a:spcPts val="0"/>
              </a:spcAft>
              <a:buClr>
                <a:schemeClr val="accent4"/>
              </a:buClr>
              <a:buSzPts val="1350"/>
              <a:buFont typeface="DM Sans"/>
              <a:buChar char="✓"/>
            </a:pPr>
            <a:r>
              <a:rPr lang="es" sz="1350">
                <a:latin typeface="DM Sans"/>
                <a:ea typeface="DM Sans"/>
                <a:cs typeface="DM Sans"/>
                <a:sym typeface="DM Sans"/>
              </a:rPr>
              <a:t>Uso de Mocha</a:t>
            </a:r>
            <a:endParaRPr sz="1350">
              <a:latin typeface="DM Sans"/>
              <a:ea typeface="DM Sans"/>
              <a:cs typeface="DM Sans"/>
              <a:sym typeface="DM Sans"/>
            </a:endParaRPr>
          </a:p>
          <a:p>
            <a:pPr indent="-314325" lvl="0" marL="457200" marR="0" rtl="0" algn="l">
              <a:lnSpc>
                <a:spcPct val="150000"/>
              </a:lnSpc>
              <a:spcBef>
                <a:spcPts val="0"/>
              </a:spcBef>
              <a:spcAft>
                <a:spcPts val="0"/>
              </a:spcAft>
              <a:buClr>
                <a:schemeClr val="accent4"/>
              </a:buClr>
              <a:buSzPts val="1350"/>
              <a:buFont typeface="DM Sans"/>
              <a:buChar char="✓"/>
            </a:pPr>
            <a:r>
              <a:rPr lang="es" sz="1350">
                <a:latin typeface="DM Sans"/>
                <a:ea typeface="DM Sans"/>
                <a:cs typeface="DM Sans"/>
                <a:sym typeface="DM Sans"/>
              </a:rPr>
              <a:t>Uso de Chai</a:t>
            </a:r>
            <a:endParaRPr sz="1350">
              <a:latin typeface="DM Sans"/>
              <a:ea typeface="DM Sans"/>
              <a:cs typeface="DM Sans"/>
              <a:sym typeface="DM Sans"/>
            </a:endParaRPr>
          </a:p>
          <a:p>
            <a:pPr indent="-314325" lvl="0" marL="457200" marR="0" rtl="0" algn="l">
              <a:lnSpc>
                <a:spcPct val="150000"/>
              </a:lnSpc>
              <a:spcBef>
                <a:spcPts val="0"/>
              </a:spcBef>
              <a:spcAft>
                <a:spcPts val="0"/>
              </a:spcAft>
              <a:buClr>
                <a:schemeClr val="accent4"/>
              </a:buClr>
              <a:buSzPts val="1350"/>
              <a:buFont typeface="DM Sans"/>
              <a:buChar char="✓"/>
            </a:pPr>
            <a:r>
              <a:rPr lang="es" sz="1350">
                <a:latin typeface="DM Sans"/>
                <a:ea typeface="DM Sans"/>
                <a:cs typeface="DM Sans"/>
                <a:sym typeface="DM Sans"/>
              </a:rPr>
              <a:t>Uso de SuperTest</a:t>
            </a:r>
            <a:endParaRPr sz="1350">
              <a:latin typeface="DM Sans"/>
              <a:ea typeface="DM Sans"/>
              <a:cs typeface="DM Sans"/>
              <a:sym typeface="DM Sans"/>
            </a:endParaRPr>
          </a:p>
        </p:txBody>
      </p:sp>
      <p:pic>
        <p:nvPicPr>
          <p:cNvPr id="379" name="Google Shape;379;p94"/>
          <p:cNvPicPr preferRelativeResize="0"/>
          <p:nvPr/>
        </p:nvPicPr>
        <p:blipFill>
          <a:blip r:embed="rId3">
            <a:alphaModFix/>
          </a:blip>
          <a:stretch>
            <a:fillRect/>
          </a:stretch>
        </p:blipFill>
        <p:spPr>
          <a:xfrm>
            <a:off x="6550250" y="244475"/>
            <a:ext cx="1238000" cy="1251903"/>
          </a:xfrm>
          <a:prstGeom prst="rect">
            <a:avLst/>
          </a:prstGeom>
          <a:noFill/>
          <a:ln>
            <a:noFill/>
          </a:ln>
        </p:spPr>
      </p:pic>
      <p:pic>
        <p:nvPicPr>
          <p:cNvPr id="380" name="Google Shape;380;p94"/>
          <p:cNvPicPr preferRelativeResize="0"/>
          <p:nvPr/>
        </p:nvPicPr>
        <p:blipFill>
          <a:blip r:embed="rId4">
            <a:alphaModFix/>
          </a:blip>
          <a:stretch>
            <a:fillRect/>
          </a:stretch>
        </p:blipFill>
        <p:spPr>
          <a:xfrm>
            <a:off x="6609125" y="1939887"/>
            <a:ext cx="1238000" cy="1216275"/>
          </a:xfrm>
          <a:prstGeom prst="rect">
            <a:avLst/>
          </a:prstGeom>
          <a:noFill/>
          <a:ln>
            <a:noFill/>
          </a:ln>
        </p:spPr>
      </p:pic>
      <p:pic>
        <p:nvPicPr>
          <p:cNvPr id="381" name="Google Shape;381;p94"/>
          <p:cNvPicPr preferRelativeResize="0"/>
          <p:nvPr/>
        </p:nvPicPr>
        <p:blipFill>
          <a:blip r:embed="rId5">
            <a:alphaModFix/>
          </a:blip>
          <a:stretch>
            <a:fillRect/>
          </a:stretch>
        </p:blipFill>
        <p:spPr>
          <a:xfrm>
            <a:off x="6550250" y="3599675"/>
            <a:ext cx="1355750" cy="8676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95"/>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rgbClr val="EAFF6A"/>
                </a:solidFill>
                <a:latin typeface="DM Sans"/>
                <a:ea typeface="DM Sans"/>
                <a:cs typeface="DM Sans"/>
                <a:sym typeface="DM Sans"/>
              </a:rPr>
              <a:t>Importante</a:t>
            </a:r>
            <a:endParaRPr b="1" i="0" sz="4000" u="none" cap="none" strike="noStrike">
              <a:solidFill>
                <a:srgbClr val="EAFF6A"/>
              </a:solidFill>
              <a:latin typeface="DM Sans"/>
              <a:ea typeface="DM Sans"/>
              <a:cs typeface="DM Sans"/>
              <a:sym typeface="DM Sans"/>
            </a:endParaRPr>
          </a:p>
        </p:txBody>
      </p:sp>
      <p:sp>
        <p:nvSpPr>
          <p:cNvPr id="387" name="Google Shape;387;p95"/>
          <p:cNvSpPr txBox="1"/>
          <p:nvPr/>
        </p:nvSpPr>
        <p:spPr>
          <a:xfrm>
            <a:off x="473350" y="1404525"/>
            <a:ext cx="7707000" cy="287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1" lang="es" sz="2500">
                <a:solidFill>
                  <a:schemeClr val="lt2"/>
                </a:solidFill>
                <a:latin typeface="DM Sans"/>
                <a:ea typeface="DM Sans"/>
                <a:cs typeface="DM Sans"/>
                <a:sym typeface="DM Sans"/>
              </a:rPr>
              <a:t>La práctica hace al maestro</a:t>
            </a:r>
            <a:r>
              <a:rPr lang="es" sz="2500">
                <a:solidFill>
                  <a:schemeClr val="lt2"/>
                </a:solidFill>
                <a:latin typeface="DM Sans"/>
                <a:ea typeface="DM Sans"/>
                <a:cs typeface="DM Sans"/>
                <a:sym typeface="DM Sans"/>
              </a:rPr>
              <a:t>… si consideras que aún necesitas practicar algún aspecto de los skills mencionados, siempre puedes repasar las clases previas. Sin embargo, esto no significa que no puedas avanzar. </a:t>
            </a:r>
            <a:endParaRPr sz="2500">
              <a:solidFill>
                <a:schemeClr val="lt2"/>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2500"/>
              <a:buFont typeface="Arial"/>
              <a:buNone/>
            </a:pPr>
            <a:r>
              <a:rPr b="1" lang="es" sz="2500">
                <a:solidFill>
                  <a:schemeClr val="accent6"/>
                </a:solidFill>
                <a:latin typeface="DM Sans"/>
                <a:ea typeface="DM Sans"/>
                <a:cs typeface="DM Sans"/>
                <a:sym typeface="DM Sans"/>
              </a:rPr>
              <a:t>¡Esta práctica integradora te ayudará a sentirte más seguro en estos temas!</a:t>
            </a:r>
            <a:endParaRPr b="1" i="0" sz="2500" u="none" cap="none" strike="noStrike">
              <a:solidFill>
                <a:schemeClr val="accent6"/>
              </a:solidFill>
              <a:latin typeface="DM Sans"/>
              <a:ea typeface="DM Sans"/>
              <a:cs typeface="DM Sans"/>
              <a:sym typeface="DM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96"/>
          <p:cNvSpPr txBox="1"/>
          <p:nvPr/>
        </p:nvSpPr>
        <p:spPr>
          <a:xfrm>
            <a:off x="501450" y="285275"/>
            <a:ext cx="4978200" cy="18471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Desarrollo de esta práctica integradora</a:t>
            </a:r>
            <a:endParaRPr b="1" i="0" sz="4000" u="none" cap="none" strike="noStrike">
              <a:solidFill>
                <a:schemeClr val="dk1"/>
              </a:solidFill>
              <a:latin typeface="DM Sans"/>
              <a:ea typeface="DM Sans"/>
              <a:cs typeface="DM Sans"/>
              <a:sym typeface="DM Sans"/>
            </a:endParaRPr>
          </a:p>
        </p:txBody>
      </p:sp>
      <p:sp>
        <p:nvSpPr>
          <p:cNvPr id="393" name="Google Shape;393;p96"/>
          <p:cNvSpPr txBox="1"/>
          <p:nvPr/>
        </p:nvSpPr>
        <p:spPr>
          <a:xfrm>
            <a:off x="1049225" y="2999100"/>
            <a:ext cx="1950900" cy="8703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350"/>
              <a:buFont typeface="Arial"/>
              <a:buNone/>
            </a:pPr>
            <a:r>
              <a:rPr lang="es" sz="1350">
                <a:solidFill>
                  <a:schemeClr val="dk1"/>
                </a:solidFill>
                <a:latin typeface="DM Sans"/>
                <a:ea typeface="DM Sans"/>
                <a:cs typeface="DM Sans"/>
                <a:sym typeface="DM Sans"/>
              </a:rPr>
              <a:t>Aplicación de un logger que utilice múltiples transportes</a:t>
            </a:r>
            <a:endParaRPr b="0" i="0" sz="1350" u="none" cap="none" strike="noStrike">
              <a:solidFill>
                <a:srgbClr val="000000"/>
              </a:solidFill>
              <a:latin typeface="DM Sans"/>
              <a:ea typeface="DM Sans"/>
              <a:cs typeface="DM Sans"/>
              <a:sym typeface="DM Sans"/>
            </a:endParaRPr>
          </a:p>
        </p:txBody>
      </p:sp>
      <p:sp>
        <p:nvSpPr>
          <p:cNvPr id="394" name="Google Shape;394;p96"/>
          <p:cNvSpPr txBox="1"/>
          <p:nvPr/>
        </p:nvSpPr>
        <p:spPr>
          <a:xfrm>
            <a:off x="3596550" y="2999100"/>
            <a:ext cx="1950900" cy="13482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chemeClr val="dk1"/>
              </a:buClr>
              <a:buSzPts val="1100"/>
              <a:buFont typeface="Arial"/>
              <a:buNone/>
            </a:pPr>
            <a:r>
              <a:rPr lang="es" sz="1350">
                <a:solidFill>
                  <a:schemeClr val="dk1"/>
                </a:solidFill>
                <a:latin typeface="DM Sans"/>
                <a:ea typeface="DM Sans"/>
                <a:cs typeface="DM Sans"/>
                <a:sym typeface="DM Sans"/>
              </a:rPr>
              <a:t>Documentación elemental del proyecto en cuanto a sus elementos principales</a:t>
            </a:r>
            <a:endParaRPr b="0" i="0" sz="1350" u="none" cap="none" strike="noStrike">
              <a:solidFill>
                <a:srgbClr val="000000"/>
              </a:solidFill>
              <a:latin typeface="DM Sans"/>
              <a:ea typeface="DM Sans"/>
              <a:cs typeface="DM Sans"/>
              <a:sym typeface="DM Sans"/>
            </a:endParaRPr>
          </a:p>
        </p:txBody>
      </p:sp>
      <p:sp>
        <p:nvSpPr>
          <p:cNvPr id="395" name="Google Shape;395;p96"/>
          <p:cNvSpPr txBox="1"/>
          <p:nvPr/>
        </p:nvSpPr>
        <p:spPr>
          <a:xfrm>
            <a:off x="6143875" y="2999100"/>
            <a:ext cx="1950900" cy="15873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chemeClr val="dk1"/>
              </a:buClr>
              <a:buSzPts val="1100"/>
              <a:buFont typeface="Arial"/>
              <a:buNone/>
            </a:pPr>
            <a:r>
              <a:rPr lang="es" sz="1350">
                <a:solidFill>
                  <a:schemeClr val="dk1"/>
                </a:solidFill>
                <a:latin typeface="DM Sans"/>
                <a:ea typeface="DM Sans"/>
                <a:cs typeface="DM Sans"/>
                <a:sym typeface="DM Sans"/>
              </a:rPr>
              <a:t>Testeo de funcionalidades principales de los módulos por separado e integrados.</a:t>
            </a:r>
            <a:endParaRPr b="0" i="0" sz="1350" u="none" cap="none" strike="noStrike">
              <a:solidFill>
                <a:srgbClr val="000000"/>
              </a:solidFill>
              <a:latin typeface="DM Sans"/>
              <a:ea typeface="DM Sans"/>
              <a:cs typeface="DM Sans"/>
              <a:sym typeface="DM Sans"/>
            </a:endParaRPr>
          </a:p>
        </p:txBody>
      </p:sp>
      <p:pic>
        <p:nvPicPr>
          <p:cNvPr id="396" name="Google Shape;396;p96"/>
          <p:cNvPicPr preferRelativeResize="0"/>
          <p:nvPr/>
        </p:nvPicPr>
        <p:blipFill>
          <a:blip r:embed="rId3">
            <a:alphaModFix/>
          </a:blip>
          <a:stretch>
            <a:fillRect/>
          </a:stretch>
        </p:blipFill>
        <p:spPr>
          <a:xfrm>
            <a:off x="6014050" y="62413"/>
            <a:ext cx="2292826" cy="2292826"/>
          </a:xfrm>
          <a:prstGeom prst="rect">
            <a:avLst/>
          </a:prstGeom>
          <a:noFill/>
          <a:ln>
            <a:noFill/>
          </a:ln>
        </p:spPr>
      </p:pic>
      <p:sp>
        <p:nvSpPr>
          <p:cNvPr id="397" name="Google Shape;397;p96"/>
          <p:cNvSpPr/>
          <p:nvPr/>
        </p:nvSpPr>
        <p:spPr>
          <a:xfrm>
            <a:off x="4278440" y="2341454"/>
            <a:ext cx="587100" cy="587100"/>
          </a:xfrm>
          <a:prstGeom prst="ellipse">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96"/>
          <p:cNvSpPr/>
          <p:nvPr/>
        </p:nvSpPr>
        <p:spPr>
          <a:xfrm>
            <a:off x="6825776" y="2341479"/>
            <a:ext cx="587100" cy="587100"/>
          </a:xfrm>
          <a:prstGeom prst="ellipse">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9" name="Google Shape;399;p96"/>
          <p:cNvCxnSpPr>
            <a:stCxn id="400" idx="6"/>
            <a:endCxn id="397" idx="2"/>
          </p:cNvCxnSpPr>
          <p:nvPr/>
        </p:nvCxnSpPr>
        <p:spPr>
          <a:xfrm>
            <a:off x="2318213" y="2635029"/>
            <a:ext cx="1960200" cy="0"/>
          </a:xfrm>
          <a:prstGeom prst="straightConnector1">
            <a:avLst/>
          </a:prstGeom>
          <a:noFill/>
          <a:ln cap="flat" cmpd="sng" w="9525">
            <a:solidFill>
              <a:srgbClr val="EAFF6A"/>
            </a:solidFill>
            <a:prstDash val="solid"/>
            <a:round/>
            <a:headEnd len="med" w="med" type="none"/>
            <a:tailEnd len="med" w="med" type="none"/>
          </a:ln>
        </p:spPr>
      </p:cxnSp>
      <p:cxnSp>
        <p:nvCxnSpPr>
          <p:cNvPr id="401" name="Google Shape;401;p96"/>
          <p:cNvCxnSpPr>
            <a:stCxn id="397" idx="6"/>
            <a:endCxn id="398" idx="2"/>
          </p:cNvCxnSpPr>
          <p:nvPr/>
        </p:nvCxnSpPr>
        <p:spPr>
          <a:xfrm>
            <a:off x="4865540" y="2635004"/>
            <a:ext cx="1960200" cy="0"/>
          </a:xfrm>
          <a:prstGeom prst="straightConnector1">
            <a:avLst/>
          </a:prstGeom>
          <a:noFill/>
          <a:ln cap="flat" cmpd="sng" w="9525">
            <a:solidFill>
              <a:srgbClr val="EAFF6A"/>
            </a:solidFill>
            <a:prstDash val="solid"/>
            <a:round/>
            <a:headEnd len="med" w="med" type="none"/>
            <a:tailEnd len="med" w="med" type="none"/>
          </a:ln>
        </p:spPr>
      </p:cxnSp>
      <p:sp>
        <p:nvSpPr>
          <p:cNvPr id="402" name="Google Shape;402;p96"/>
          <p:cNvSpPr txBox="1"/>
          <p:nvPr/>
        </p:nvSpPr>
        <p:spPr>
          <a:xfrm>
            <a:off x="4364888" y="2334850"/>
            <a:ext cx="414300" cy="6003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3000">
                <a:solidFill>
                  <a:srgbClr val="000000"/>
                </a:solidFill>
                <a:latin typeface="DM Sans"/>
                <a:ea typeface="DM Sans"/>
                <a:cs typeface="DM Sans"/>
                <a:sym typeface="DM Sans"/>
              </a:rPr>
              <a:t>2</a:t>
            </a:r>
            <a:endParaRPr b="1" sz="3000">
              <a:solidFill>
                <a:srgbClr val="000000"/>
              </a:solidFill>
              <a:latin typeface="DM Sans"/>
              <a:ea typeface="DM Sans"/>
              <a:cs typeface="DM Sans"/>
              <a:sym typeface="DM Sans"/>
            </a:endParaRPr>
          </a:p>
        </p:txBody>
      </p:sp>
      <p:sp>
        <p:nvSpPr>
          <p:cNvPr id="403" name="Google Shape;403;p96"/>
          <p:cNvSpPr txBox="1"/>
          <p:nvPr/>
        </p:nvSpPr>
        <p:spPr>
          <a:xfrm>
            <a:off x="6912188" y="2334850"/>
            <a:ext cx="414300" cy="6003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3000">
                <a:solidFill>
                  <a:srgbClr val="000000"/>
                </a:solidFill>
                <a:latin typeface="DM Sans"/>
                <a:ea typeface="DM Sans"/>
                <a:cs typeface="DM Sans"/>
                <a:sym typeface="DM Sans"/>
              </a:rPr>
              <a:t>3</a:t>
            </a:r>
            <a:endParaRPr b="1" sz="3000">
              <a:solidFill>
                <a:srgbClr val="000000"/>
              </a:solidFill>
              <a:latin typeface="DM Sans"/>
              <a:ea typeface="DM Sans"/>
              <a:cs typeface="DM Sans"/>
              <a:sym typeface="DM Sans"/>
            </a:endParaRPr>
          </a:p>
        </p:txBody>
      </p:sp>
      <p:grpSp>
        <p:nvGrpSpPr>
          <p:cNvPr id="404" name="Google Shape;404;p96"/>
          <p:cNvGrpSpPr/>
          <p:nvPr/>
        </p:nvGrpSpPr>
        <p:grpSpPr>
          <a:xfrm>
            <a:off x="1731113" y="2334850"/>
            <a:ext cx="587100" cy="600300"/>
            <a:chOff x="1731113" y="1953850"/>
            <a:chExt cx="587100" cy="600300"/>
          </a:xfrm>
        </p:grpSpPr>
        <p:sp>
          <p:nvSpPr>
            <p:cNvPr id="400" name="Google Shape;400;p96"/>
            <p:cNvSpPr/>
            <p:nvPr/>
          </p:nvSpPr>
          <p:spPr>
            <a:xfrm>
              <a:off x="1731113" y="1960479"/>
              <a:ext cx="587100" cy="587100"/>
            </a:xfrm>
            <a:prstGeom prst="ellipse">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96"/>
            <p:cNvSpPr txBox="1"/>
            <p:nvPr/>
          </p:nvSpPr>
          <p:spPr>
            <a:xfrm>
              <a:off x="1817525" y="1953850"/>
              <a:ext cx="414300" cy="6003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3000">
                  <a:solidFill>
                    <a:srgbClr val="000000"/>
                  </a:solidFill>
                  <a:latin typeface="DM Sans"/>
                  <a:ea typeface="DM Sans"/>
                  <a:cs typeface="DM Sans"/>
                  <a:sym typeface="DM Sans"/>
                </a:rPr>
                <a:t>1</a:t>
              </a:r>
              <a:endParaRPr b="1" sz="3000">
                <a:solidFill>
                  <a:srgbClr val="000000"/>
                </a:solidFill>
                <a:latin typeface="DM Sans"/>
                <a:ea typeface="DM Sans"/>
                <a:cs typeface="DM Sans"/>
                <a:sym typeface="DM Sans"/>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97"/>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lang="es" sz="4000">
                <a:solidFill>
                  <a:srgbClr val="EAFF6A"/>
                </a:solidFill>
                <a:latin typeface="DM Sans"/>
                <a:ea typeface="DM Sans"/>
                <a:cs typeface="DM Sans"/>
                <a:sym typeface="DM Sans"/>
              </a:rPr>
              <a:t>¡</a:t>
            </a:r>
            <a:r>
              <a:rPr b="1" lang="es" sz="4000">
                <a:solidFill>
                  <a:srgbClr val="EAFF6A"/>
                </a:solidFill>
                <a:latin typeface="DM Sans"/>
                <a:ea typeface="DM Sans"/>
                <a:cs typeface="DM Sans"/>
                <a:sym typeface="DM Sans"/>
              </a:rPr>
              <a:t>Comenzamos</a:t>
            </a:r>
            <a:r>
              <a:rPr b="1" lang="es" sz="4000">
                <a:solidFill>
                  <a:srgbClr val="EAFF6A"/>
                </a:solidFill>
                <a:latin typeface="DM Sans"/>
                <a:ea typeface="DM Sans"/>
                <a:cs typeface="DM Sans"/>
                <a:sym typeface="DM Sans"/>
              </a:rPr>
              <a:t>!</a:t>
            </a:r>
            <a:endParaRPr b="1" i="0" sz="4000" u="none" cap="none" strike="noStrike">
              <a:solidFill>
                <a:srgbClr val="EAFF6A"/>
              </a:solidFill>
              <a:latin typeface="DM Sans"/>
              <a:ea typeface="DM Sans"/>
              <a:cs typeface="DM Sans"/>
              <a:sym typeface="DM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98"/>
          <p:cNvSpPr txBox="1"/>
          <p:nvPr/>
        </p:nvSpPr>
        <p:spPr>
          <a:xfrm>
            <a:off x="1461300" y="2208625"/>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Práctica de integración sobre tu ecommerce</a:t>
            </a:r>
            <a:endParaRPr b="1" i="0" sz="4000" u="none" cap="none" strike="noStrike">
              <a:solidFill>
                <a:schemeClr val="dk1"/>
              </a:solidFill>
              <a:highlight>
                <a:srgbClr val="EAFF6A"/>
              </a:highlight>
              <a:latin typeface="DM Sans"/>
              <a:ea typeface="DM Sans"/>
              <a:cs typeface="DM Sans"/>
              <a:sym typeface="DM Sans"/>
            </a:endParaRPr>
          </a:p>
        </p:txBody>
      </p:sp>
      <p:grpSp>
        <p:nvGrpSpPr>
          <p:cNvPr id="416" name="Google Shape;416;p98"/>
          <p:cNvGrpSpPr/>
          <p:nvPr/>
        </p:nvGrpSpPr>
        <p:grpSpPr>
          <a:xfrm>
            <a:off x="4032278" y="991001"/>
            <a:ext cx="898548" cy="898574"/>
            <a:chOff x="7203613" y="720174"/>
            <a:chExt cx="254100" cy="254100"/>
          </a:xfrm>
        </p:grpSpPr>
        <p:sp>
          <p:nvSpPr>
            <p:cNvPr id="417" name="Google Shape;417;p98"/>
            <p:cNvSpPr/>
            <p:nvPr/>
          </p:nvSpPr>
          <p:spPr>
            <a:xfrm>
              <a:off x="7203613" y="720174"/>
              <a:ext cx="254100" cy="254100"/>
            </a:xfrm>
            <a:prstGeom prst="ellipse">
              <a:avLst/>
            </a:prstGeom>
            <a:solidFill>
              <a:srgbClr val="83AE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18" name="Google Shape;418;p98" title="ícono de desafío entregable"/>
            <p:cNvPicPr preferRelativeResize="0"/>
            <p:nvPr/>
          </p:nvPicPr>
          <p:blipFill>
            <a:blip r:embed="rId3">
              <a:alphaModFix/>
            </a:blip>
            <a:stretch>
              <a:fillRect/>
            </a:stretch>
          </p:blipFill>
          <p:spPr>
            <a:xfrm>
              <a:off x="7254167" y="773510"/>
              <a:ext cx="147437" cy="147439"/>
            </a:xfrm>
            <a:prstGeom prst="rect">
              <a:avLst/>
            </a:prstGeom>
            <a:noFill/>
            <a:ln>
              <a:noFill/>
            </a:ln>
          </p:spPr>
        </p:pic>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99"/>
          <p:cNvSpPr txBox="1"/>
          <p:nvPr/>
        </p:nvSpPr>
        <p:spPr>
          <a:xfrm>
            <a:off x="415050" y="1614275"/>
            <a:ext cx="8313900" cy="3218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 sz="1350" u="none" cap="none" strike="noStrike">
                <a:solidFill>
                  <a:schemeClr val="dk1"/>
                </a:solidFill>
                <a:latin typeface="DM Sans"/>
                <a:ea typeface="DM Sans"/>
                <a:cs typeface="DM Sans"/>
                <a:sym typeface="DM Sans"/>
              </a:rPr>
              <a:t>Consigna</a:t>
            </a:r>
            <a:endParaRPr b="1" i="0" sz="1350" u="none" cap="none" strike="noStrike">
              <a:solidFill>
                <a:schemeClr val="dk1"/>
              </a:solidFill>
              <a:latin typeface="DM Sans"/>
              <a:ea typeface="DM Sans"/>
              <a:cs typeface="DM Sans"/>
              <a:sym typeface="DM Sans"/>
            </a:endParaRPr>
          </a:p>
          <a:p>
            <a:pPr indent="0" lvl="0" marL="0" marR="0" rtl="0" algn="l">
              <a:lnSpc>
                <a:spcPct val="30000"/>
              </a:lnSpc>
              <a:spcBef>
                <a:spcPts val="0"/>
              </a:spcBef>
              <a:spcAft>
                <a:spcPts val="0"/>
              </a:spcAft>
              <a:buClr>
                <a:srgbClr val="000000"/>
              </a:buClr>
              <a:buSzPts val="1350"/>
              <a:buFont typeface="Arial"/>
              <a:buNone/>
            </a:pPr>
            <a:r>
              <a:t/>
            </a:r>
            <a:endParaRPr b="1" i="0" sz="1350" u="none" cap="none" strike="noStrike">
              <a:solidFill>
                <a:schemeClr val="dk1"/>
              </a:solidFill>
              <a:latin typeface="DM Sans"/>
              <a:ea typeface="DM Sans"/>
              <a:cs typeface="DM Sans"/>
              <a:sym typeface="DM Sans"/>
            </a:endParaRPr>
          </a:p>
          <a:p>
            <a:pPr indent="0" lvl="0" marL="457200" marR="0" rtl="0" algn="l">
              <a:lnSpc>
                <a:spcPct val="100000"/>
              </a:lnSpc>
              <a:spcBef>
                <a:spcPts val="0"/>
              </a:spcBef>
              <a:spcAft>
                <a:spcPts val="0"/>
              </a:spcAft>
              <a:buNone/>
            </a:pPr>
            <a:r>
              <a:rPr lang="es" sz="1350">
                <a:solidFill>
                  <a:schemeClr val="dk1"/>
                </a:solidFill>
                <a:latin typeface="DM Sans"/>
                <a:ea typeface="DM Sans"/>
                <a:cs typeface="DM Sans"/>
                <a:sym typeface="DM Sans"/>
              </a:rPr>
              <a:t>Con base en el proyecto que venimos desarrollando, toca solidificar algunos procesos</a:t>
            </a:r>
            <a:endParaRPr sz="1350">
              <a:solidFill>
                <a:schemeClr val="dk1"/>
              </a:solidFill>
              <a:latin typeface="DM Sans"/>
              <a:ea typeface="DM Sans"/>
              <a:cs typeface="DM Sans"/>
              <a:sym typeface="DM Sans"/>
            </a:endParaRPr>
          </a:p>
          <a:p>
            <a:pPr indent="0" lvl="0" marL="457200" marR="0" rtl="0" algn="l">
              <a:lnSpc>
                <a:spcPct val="100000"/>
              </a:lnSpc>
              <a:spcBef>
                <a:spcPts val="0"/>
              </a:spcBef>
              <a:spcAft>
                <a:spcPts val="0"/>
              </a:spcAft>
              <a:buNone/>
            </a:pPr>
            <a:r>
              <a:t/>
            </a:r>
            <a:endParaRPr sz="1350">
              <a:solidFill>
                <a:schemeClr val="dk1"/>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rPr b="1" i="0" lang="es" sz="1350" u="none" cap="none" strike="noStrike">
                <a:solidFill>
                  <a:schemeClr val="dk1"/>
                </a:solidFill>
                <a:latin typeface="DM Sans"/>
                <a:ea typeface="DM Sans"/>
                <a:cs typeface="DM Sans"/>
                <a:sym typeface="DM Sans"/>
              </a:rPr>
              <a:t>Aspectos a incluir</a:t>
            </a:r>
            <a:endParaRPr b="1" i="0" sz="1350" u="none" cap="none" strike="noStrike">
              <a:solidFill>
                <a:schemeClr val="dk1"/>
              </a:solidFill>
              <a:latin typeface="DM Sans"/>
              <a:ea typeface="DM Sans"/>
              <a:cs typeface="DM Sans"/>
              <a:sym typeface="DM Sans"/>
            </a:endParaRPr>
          </a:p>
          <a:p>
            <a:pPr indent="0" lvl="0" marL="0" marR="0" rtl="0" algn="l">
              <a:lnSpc>
                <a:spcPct val="30000"/>
              </a:lnSpc>
              <a:spcBef>
                <a:spcPts val="0"/>
              </a:spcBef>
              <a:spcAft>
                <a:spcPts val="0"/>
              </a:spcAft>
              <a:buClr>
                <a:srgbClr val="000000"/>
              </a:buClr>
              <a:buSzPts val="1350"/>
              <a:buFont typeface="Arial"/>
              <a:buNone/>
            </a:pPr>
            <a:r>
              <a:t/>
            </a:r>
            <a:endParaRPr b="1" i="0" sz="1350" u="none" cap="none" strike="noStrike">
              <a:solidFill>
                <a:schemeClr val="dk1"/>
              </a:solidFill>
              <a:latin typeface="DM Sans"/>
              <a:ea typeface="DM Sans"/>
              <a:cs typeface="DM Sans"/>
              <a:sym typeface="DM Sans"/>
            </a:endParaRPr>
          </a:p>
          <a:p>
            <a:pPr indent="-314325" lvl="0" marL="457200" marR="0" rtl="0" algn="l">
              <a:lnSpc>
                <a:spcPct val="100000"/>
              </a:lnSpc>
              <a:spcBef>
                <a:spcPts val="0"/>
              </a:spcBef>
              <a:spcAft>
                <a:spcPts val="0"/>
              </a:spcAft>
              <a:buClr>
                <a:schemeClr val="accent5"/>
              </a:buClr>
              <a:buSzPts val="1350"/>
              <a:buFont typeface="DM Sans"/>
              <a:buChar char="✓"/>
            </a:pPr>
            <a:r>
              <a:rPr lang="es" sz="1350">
                <a:solidFill>
                  <a:schemeClr val="dk1"/>
                </a:solidFill>
                <a:latin typeface="DM Sans"/>
                <a:ea typeface="DM Sans"/>
                <a:cs typeface="DM Sans"/>
                <a:sym typeface="DM Sans"/>
              </a:rPr>
              <a:t>Mover la ruta suelta </a:t>
            </a:r>
            <a:r>
              <a:rPr b="1" i="1" lang="es" sz="1350">
                <a:solidFill>
                  <a:schemeClr val="dk1"/>
                </a:solidFill>
                <a:latin typeface="DM Sans"/>
                <a:ea typeface="DM Sans"/>
                <a:cs typeface="DM Sans"/>
                <a:sym typeface="DM Sans"/>
              </a:rPr>
              <a:t>/api/users/premium/:uid </a:t>
            </a:r>
            <a:r>
              <a:rPr lang="es" sz="1350">
                <a:solidFill>
                  <a:schemeClr val="dk1"/>
                </a:solidFill>
                <a:latin typeface="DM Sans"/>
                <a:ea typeface="DM Sans"/>
                <a:cs typeface="DM Sans"/>
                <a:sym typeface="DM Sans"/>
              </a:rPr>
              <a:t>a un router específico para usuarios en /api/users/</a:t>
            </a:r>
            <a:endParaRPr sz="1350">
              <a:solidFill>
                <a:schemeClr val="dk1"/>
              </a:solidFill>
              <a:latin typeface="DM Sans"/>
              <a:ea typeface="DM Sans"/>
              <a:cs typeface="DM Sans"/>
              <a:sym typeface="DM Sans"/>
            </a:endParaRPr>
          </a:p>
          <a:p>
            <a:pPr indent="0" lvl="0" marL="457200" marR="0" rtl="0" algn="l">
              <a:lnSpc>
                <a:spcPct val="100000"/>
              </a:lnSpc>
              <a:spcBef>
                <a:spcPts val="0"/>
              </a:spcBef>
              <a:spcAft>
                <a:spcPts val="0"/>
              </a:spcAft>
              <a:buNone/>
            </a:pPr>
            <a:r>
              <a:t/>
            </a:r>
            <a:endParaRPr sz="1350">
              <a:solidFill>
                <a:schemeClr val="dk1"/>
              </a:solidFill>
              <a:latin typeface="DM Sans"/>
              <a:ea typeface="DM Sans"/>
              <a:cs typeface="DM Sans"/>
              <a:sym typeface="DM Sans"/>
            </a:endParaRPr>
          </a:p>
          <a:p>
            <a:pPr indent="-314325" lvl="0" marL="457200" marR="0" rtl="0" algn="l">
              <a:lnSpc>
                <a:spcPct val="100000"/>
              </a:lnSpc>
              <a:spcBef>
                <a:spcPts val="0"/>
              </a:spcBef>
              <a:spcAft>
                <a:spcPts val="0"/>
              </a:spcAft>
              <a:buClr>
                <a:schemeClr val="accent5"/>
              </a:buClr>
              <a:buSzPts val="1350"/>
              <a:buFont typeface="DM Sans"/>
              <a:buChar char="✓"/>
            </a:pPr>
            <a:r>
              <a:rPr lang="es" sz="1350">
                <a:solidFill>
                  <a:schemeClr val="dk1"/>
                </a:solidFill>
                <a:latin typeface="DM Sans"/>
                <a:ea typeface="DM Sans"/>
                <a:cs typeface="DM Sans"/>
                <a:sym typeface="DM Sans"/>
              </a:rPr>
              <a:t>Modificar el modelo de User para que cuente con una nueva propiedad “documents” el cual será un array que contenga los objetos con las siguientes propiedades</a:t>
            </a:r>
            <a:endParaRPr sz="1350">
              <a:solidFill>
                <a:schemeClr val="dk1"/>
              </a:solidFill>
              <a:latin typeface="DM Sans"/>
              <a:ea typeface="DM Sans"/>
              <a:cs typeface="DM Sans"/>
              <a:sym typeface="DM Sans"/>
            </a:endParaRPr>
          </a:p>
          <a:p>
            <a:pPr indent="-314325" lvl="1" marL="914400" marR="0" rtl="0" algn="l">
              <a:lnSpc>
                <a:spcPct val="100000"/>
              </a:lnSpc>
              <a:spcBef>
                <a:spcPts val="0"/>
              </a:spcBef>
              <a:spcAft>
                <a:spcPts val="0"/>
              </a:spcAft>
              <a:buClr>
                <a:schemeClr val="dk1"/>
              </a:buClr>
              <a:buSzPts val="1350"/>
              <a:buFont typeface="DM Sans"/>
              <a:buChar char="○"/>
            </a:pPr>
            <a:r>
              <a:rPr lang="es" sz="1350">
                <a:solidFill>
                  <a:schemeClr val="dk1"/>
                </a:solidFill>
                <a:latin typeface="DM Sans"/>
                <a:ea typeface="DM Sans"/>
                <a:cs typeface="DM Sans"/>
                <a:sym typeface="DM Sans"/>
              </a:rPr>
              <a:t>name: String (Nombre del documento).</a:t>
            </a:r>
            <a:endParaRPr sz="1350">
              <a:solidFill>
                <a:schemeClr val="dk1"/>
              </a:solidFill>
              <a:latin typeface="DM Sans"/>
              <a:ea typeface="DM Sans"/>
              <a:cs typeface="DM Sans"/>
              <a:sym typeface="DM Sans"/>
            </a:endParaRPr>
          </a:p>
          <a:p>
            <a:pPr indent="-314325" lvl="1" marL="914400" marR="0" rtl="0" algn="l">
              <a:lnSpc>
                <a:spcPct val="100000"/>
              </a:lnSpc>
              <a:spcBef>
                <a:spcPts val="0"/>
              </a:spcBef>
              <a:spcAft>
                <a:spcPts val="0"/>
              </a:spcAft>
              <a:buClr>
                <a:schemeClr val="dk1"/>
              </a:buClr>
              <a:buSzPts val="1350"/>
              <a:buFont typeface="DM Sans"/>
              <a:buChar char="○"/>
            </a:pPr>
            <a:r>
              <a:rPr lang="es" sz="1350">
                <a:solidFill>
                  <a:schemeClr val="dk1"/>
                </a:solidFill>
                <a:latin typeface="DM Sans"/>
                <a:ea typeface="DM Sans"/>
                <a:cs typeface="DM Sans"/>
                <a:sym typeface="DM Sans"/>
              </a:rPr>
              <a:t>reference: String (link al documento).</a:t>
            </a:r>
            <a:endParaRPr sz="1350">
              <a:solidFill>
                <a:schemeClr val="dk1"/>
              </a:solidFill>
              <a:latin typeface="DM Sans"/>
              <a:ea typeface="DM Sans"/>
              <a:cs typeface="DM Sans"/>
              <a:sym typeface="DM Sans"/>
            </a:endParaRPr>
          </a:p>
          <a:p>
            <a:pPr indent="0" lvl="0" marL="0" marR="0" rtl="0" algn="l">
              <a:lnSpc>
                <a:spcPct val="100000"/>
              </a:lnSpc>
              <a:spcBef>
                <a:spcPts val="0"/>
              </a:spcBef>
              <a:spcAft>
                <a:spcPts val="0"/>
              </a:spcAft>
              <a:buNone/>
            </a:pPr>
            <a:r>
              <a:rPr lang="es" sz="1350">
                <a:solidFill>
                  <a:schemeClr val="dk1"/>
                </a:solidFill>
                <a:latin typeface="DM Sans"/>
                <a:ea typeface="DM Sans"/>
                <a:cs typeface="DM Sans"/>
                <a:sym typeface="DM Sans"/>
              </a:rPr>
              <a:t>	No es necesario crear un nuevo modelo de Mongoose para éste.</a:t>
            </a:r>
            <a:endParaRPr sz="1350">
              <a:solidFill>
                <a:schemeClr val="dk1"/>
              </a:solidFill>
              <a:latin typeface="DM Sans"/>
              <a:ea typeface="DM Sans"/>
              <a:cs typeface="DM Sans"/>
              <a:sym typeface="DM Sans"/>
            </a:endParaRPr>
          </a:p>
          <a:p>
            <a:pPr indent="-314325" lvl="0" marL="457200" rtl="0" algn="l">
              <a:spcBef>
                <a:spcPts val="0"/>
              </a:spcBef>
              <a:spcAft>
                <a:spcPts val="0"/>
              </a:spcAft>
              <a:buClr>
                <a:schemeClr val="accent5"/>
              </a:buClr>
              <a:buSzPts val="1350"/>
              <a:buFont typeface="DM Sans"/>
              <a:buChar char="✓"/>
            </a:pPr>
            <a:r>
              <a:rPr lang="es" sz="1350">
                <a:solidFill>
                  <a:schemeClr val="dk1"/>
                </a:solidFill>
                <a:latin typeface="DM Sans"/>
                <a:ea typeface="DM Sans"/>
                <a:cs typeface="DM Sans"/>
                <a:sym typeface="DM Sans"/>
              </a:rPr>
              <a:t>Además, agregar una propiedad al usuario llamada “last_connection”, la cual deberá modificarse cada vez que el usuario realice un proceso de login y logout</a:t>
            </a:r>
            <a:endParaRPr sz="1350">
              <a:solidFill>
                <a:schemeClr val="dk1"/>
              </a:solidFill>
              <a:latin typeface="DM Sans"/>
              <a:ea typeface="DM Sans"/>
              <a:cs typeface="DM Sans"/>
              <a:sym typeface="DM Sans"/>
            </a:endParaRPr>
          </a:p>
        </p:txBody>
      </p:sp>
      <p:pic>
        <p:nvPicPr>
          <p:cNvPr id="424" name="Google Shape;424;p99"/>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
        <p:nvSpPr>
          <p:cNvPr id="425" name="Google Shape;425;p99"/>
          <p:cNvSpPr txBox="1"/>
          <p:nvPr/>
        </p:nvSpPr>
        <p:spPr>
          <a:xfrm>
            <a:off x="930550" y="468275"/>
            <a:ext cx="30723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 sz="1600" u="none" cap="none" strike="noStrike">
                <a:solidFill>
                  <a:schemeClr val="dk1"/>
                </a:solidFill>
                <a:latin typeface="DM Sans"/>
                <a:ea typeface="DM Sans"/>
                <a:cs typeface="DM Sans"/>
                <a:sym typeface="DM Sans"/>
              </a:rPr>
              <a:t>DESAFÍO </a:t>
            </a:r>
            <a:r>
              <a:rPr lang="es" sz="1600">
                <a:solidFill>
                  <a:schemeClr val="dk1"/>
                </a:solidFill>
                <a:latin typeface="DM Sans"/>
                <a:ea typeface="DM Sans"/>
                <a:cs typeface="DM Sans"/>
                <a:sym typeface="DM Sans"/>
              </a:rPr>
              <a:t>COMPLEMENTARIO</a:t>
            </a:r>
            <a:endParaRPr b="0" i="0" sz="1400" u="none" cap="none" strike="noStrike">
              <a:solidFill>
                <a:srgbClr val="000000"/>
              </a:solidFill>
              <a:latin typeface="DM Sans"/>
              <a:ea typeface="DM Sans"/>
              <a:cs typeface="DM Sans"/>
              <a:sym typeface="DM Sans"/>
            </a:endParaRPr>
          </a:p>
        </p:txBody>
      </p:sp>
      <p:sp>
        <p:nvSpPr>
          <p:cNvPr id="426" name="Google Shape;426;p99"/>
          <p:cNvSpPr/>
          <p:nvPr/>
        </p:nvSpPr>
        <p:spPr>
          <a:xfrm>
            <a:off x="636450" y="838675"/>
            <a:ext cx="8036700" cy="60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7" name="Google Shape;427;p99"/>
          <p:cNvGrpSpPr/>
          <p:nvPr/>
        </p:nvGrpSpPr>
        <p:grpSpPr>
          <a:xfrm>
            <a:off x="419406" y="468192"/>
            <a:ext cx="431081" cy="431106"/>
            <a:chOff x="7203613" y="720174"/>
            <a:chExt cx="254100" cy="254100"/>
          </a:xfrm>
        </p:grpSpPr>
        <p:sp>
          <p:nvSpPr>
            <p:cNvPr id="428" name="Google Shape;428;p99"/>
            <p:cNvSpPr/>
            <p:nvPr/>
          </p:nvSpPr>
          <p:spPr>
            <a:xfrm>
              <a:off x="7203613" y="720174"/>
              <a:ext cx="254100" cy="254100"/>
            </a:xfrm>
            <a:prstGeom prst="ellipse">
              <a:avLst/>
            </a:prstGeom>
            <a:solidFill>
              <a:srgbClr val="83AE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29" name="Google Shape;429;p99" title="ícono de desafío entregable"/>
            <p:cNvPicPr preferRelativeResize="0"/>
            <p:nvPr/>
          </p:nvPicPr>
          <p:blipFill>
            <a:blip r:embed="rId4">
              <a:alphaModFix/>
            </a:blip>
            <a:stretch>
              <a:fillRect/>
            </a:stretch>
          </p:blipFill>
          <p:spPr>
            <a:xfrm>
              <a:off x="7254167" y="773510"/>
              <a:ext cx="147437" cy="147439"/>
            </a:xfrm>
            <a:prstGeom prst="rect">
              <a:avLst/>
            </a:prstGeom>
            <a:noFill/>
            <a:ln>
              <a:noFill/>
            </a:ln>
          </p:spPr>
        </p:pic>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pic>
        <p:nvPicPr>
          <p:cNvPr id="434" name="Google Shape;434;p100"/>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
        <p:nvSpPr>
          <p:cNvPr id="435" name="Google Shape;435;p100"/>
          <p:cNvSpPr txBox="1"/>
          <p:nvPr/>
        </p:nvSpPr>
        <p:spPr>
          <a:xfrm>
            <a:off x="930550" y="468275"/>
            <a:ext cx="30723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 sz="1600" u="none" cap="none" strike="noStrike">
                <a:solidFill>
                  <a:schemeClr val="dk1"/>
                </a:solidFill>
                <a:latin typeface="DM Sans"/>
                <a:ea typeface="DM Sans"/>
                <a:cs typeface="DM Sans"/>
                <a:sym typeface="DM Sans"/>
              </a:rPr>
              <a:t>DESAFÍO </a:t>
            </a:r>
            <a:r>
              <a:rPr lang="es" sz="1600">
                <a:solidFill>
                  <a:schemeClr val="dk1"/>
                </a:solidFill>
                <a:latin typeface="DM Sans"/>
                <a:ea typeface="DM Sans"/>
                <a:cs typeface="DM Sans"/>
                <a:sym typeface="DM Sans"/>
              </a:rPr>
              <a:t>COMPLEMENTARIO</a:t>
            </a:r>
            <a:endParaRPr b="0" i="0" sz="1400" u="none" cap="none" strike="noStrike">
              <a:solidFill>
                <a:srgbClr val="000000"/>
              </a:solidFill>
              <a:latin typeface="DM Sans"/>
              <a:ea typeface="DM Sans"/>
              <a:cs typeface="DM Sans"/>
              <a:sym typeface="DM Sans"/>
            </a:endParaRPr>
          </a:p>
        </p:txBody>
      </p:sp>
      <p:sp>
        <p:nvSpPr>
          <p:cNvPr id="436" name="Google Shape;436;p100"/>
          <p:cNvSpPr/>
          <p:nvPr/>
        </p:nvSpPr>
        <p:spPr>
          <a:xfrm>
            <a:off x="636450" y="838675"/>
            <a:ext cx="8036700" cy="60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100"/>
          <p:cNvSpPr txBox="1"/>
          <p:nvPr/>
        </p:nvSpPr>
        <p:spPr>
          <a:xfrm>
            <a:off x="537975" y="1077925"/>
            <a:ext cx="7643700" cy="3805800"/>
          </a:xfrm>
          <a:prstGeom prst="rect">
            <a:avLst/>
          </a:prstGeom>
          <a:noFill/>
          <a:ln>
            <a:noFill/>
          </a:ln>
        </p:spPr>
        <p:txBody>
          <a:bodyPr anchorCtr="0" anchor="t" bIns="91425" lIns="91425" spcFirstLastPara="1" rIns="91425" wrap="square" tIns="91425">
            <a:spAutoFit/>
          </a:bodyPr>
          <a:lstStyle/>
          <a:p>
            <a:pPr indent="0" lvl="0" marL="0" marR="0" rtl="0" algn="l">
              <a:lnSpc>
                <a:spcPct val="30000"/>
              </a:lnSpc>
              <a:spcBef>
                <a:spcPts val="0"/>
              </a:spcBef>
              <a:spcAft>
                <a:spcPts val="0"/>
              </a:spcAft>
              <a:buClr>
                <a:srgbClr val="000000"/>
              </a:buClr>
              <a:buSzPts val="1350"/>
              <a:buFont typeface="Arial"/>
              <a:buNone/>
            </a:pPr>
            <a:r>
              <a:t/>
            </a:r>
            <a:endParaRPr b="1" i="0" sz="1250" u="none" cap="none" strike="noStrike">
              <a:solidFill>
                <a:schemeClr val="dk1"/>
              </a:solidFill>
              <a:latin typeface="DM Sans"/>
              <a:ea typeface="DM Sans"/>
              <a:cs typeface="DM Sans"/>
              <a:sym typeface="DM Sans"/>
            </a:endParaRPr>
          </a:p>
          <a:p>
            <a:pPr indent="0" lvl="0" marL="0" rtl="0" algn="l">
              <a:spcBef>
                <a:spcPts val="0"/>
              </a:spcBef>
              <a:spcAft>
                <a:spcPts val="0"/>
              </a:spcAft>
              <a:buNone/>
            </a:pPr>
            <a:r>
              <a:rPr b="1" lang="es" sz="1350">
                <a:solidFill>
                  <a:schemeClr val="dk1"/>
                </a:solidFill>
                <a:latin typeface="DM Sans"/>
                <a:ea typeface="DM Sans"/>
                <a:cs typeface="DM Sans"/>
                <a:sym typeface="DM Sans"/>
              </a:rPr>
              <a:t>Aspectos a incluir</a:t>
            </a:r>
            <a:endParaRPr b="1" sz="1350">
              <a:solidFill>
                <a:schemeClr val="dk1"/>
              </a:solidFill>
              <a:latin typeface="DM Sans"/>
              <a:ea typeface="DM Sans"/>
              <a:cs typeface="DM Sans"/>
              <a:sym typeface="DM Sans"/>
            </a:endParaRPr>
          </a:p>
          <a:p>
            <a:pPr indent="0" lvl="0" marL="0" rtl="0" algn="l">
              <a:spcBef>
                <a:spcPts val="0"/>
              </a:spcBef>
              <a:spcAft>
                <a:spcPts val="0"/>
              </a:spcAft>
              <a:buNone/>
            </a:pPr>
            <a:r>
              <a:t/>
            </a:r>
            <a:endParaRPr b="1" sz="1350">
              <a:solidFill>
                <a:schemeClr val="dk1"/>
              </a:solidFill>
              <a:latin typeface="DM Sans"/>
              <a:ea typeface="DM Sans"/>
              <a:cs typeface="DM Sans"/>
              <a:sym typeface="DM Sans"/>
            </a:endParaRPr>
          </a:p>
          <a:p>
            <a:pPr indent="-327025" lvl="0" marL="457200" marR="0" rtl="0" algn="l">
              <a:lnSpc>
                <a:spcPct val="100000"/>
              </a:lnSpc>
              <a:spcBef>
                <a:spcPts val="0"/>
              </a:spcBef>
              <a:spcAft>
                <a:spcPts val="0"/>
              </a:spcAft>
              <a:buClr>
                <a:schemeClr val="accent5"/>
              </a:buClr>
              <a:buSzPts val="1550"/>
              <a:buFont typeface="DM Sans"/>
              <a:buChar char="✓"/>
            </a:pPr>
            <a:r>
              <a:rPr lang="es" sz="1350">
                <a:solidFill>
                  <a:schemeClr val="dk1"/>
                </a:solidFill>
                <a:latin typeface="DM Sans"/>
                <a:ea typeface="DM Sans"/>
                <a:cs typeface="DM Sans"/>
                <a:sym typeface="DM Sans"/>
              </a:rPr>
              <a:t>Crear un endpoint en el router de usuarios </a:t>
            </a:r>
            <a:r>
              <a:rPr b="1" i="1" lang="es" sz="1350">
                <a:solidFill>
                  <a:schemeClr val="dk1"/>
                </a:solidFill>
                <a:latin typeface="DM Sans"/>
                <a:ea typeface="DM Sans"/>
                <a:cs typeface="DM Sans"/>
                <a:sym typeface="DM Sans"/>
              </a:rPr>
              <a:t>api/users/:uid/documents</a:t>
            </a:r>
            <a:r>
              <a:rPr lang="es" sz="1350">
                <a:solidFill>
                  <a:schemeClr val="dk1"/>
                </a:solidFill>
                <a:latin typeface="DM Sans"/>
                <a:ea typeface="DM Sans"/>
                <a:cs typeface="DM Sans"/>
                <a:sym typeface="DM Sans"/>
              </a:rPr>
              <a:t> con el método POST que permita subir uno o múltiples archivos. Utilizar el middleware de Multer para poder recibir los documentos que se carguen y actualizar en el usuario su status para hacer saber que ya subió algún documento en particular.</a:t>
            </a:r>
            <a:endParaRPr sz="1350">
              <a:solidFill>
                <a:schemeClr val="dk1"/>
              </a:solidFill>
              <a:latin typeface="DM Sans"/>
              <a:ea typeface="DM Sans"/>
              <a:cs typeface="DM Sans"/>
              <a:sym typeface="DM Sans"/>
            </a:endParaRPr>
          </a:p>
          <a:p>
            <a:pPr indent="0" lvl="0" marL="457200" marR="0" rtl="0" algn="l">
              <a:lnSpc>
                <a:spcPct val="100000"/>
              </a:lnSpc>
              <a:spcBef>
                <a:spcPts val="0"/>
              </a:spcBef>
              <a:spcAft>
                <a:spcPts val="0"/>
              </a:spcAft>
              <a:buNone/>
            </a:pPr>
            <a:r>
              <a:t/>
            </a:r>
            <a:endParaRPr sz="1350">
              <a:solidFill>
                <a:schemeClr val="dk1"/>
              </a:solidFill>
              <a:latin typeface="DM Sans"/>
              <a:ea typeface="DM Sans"/>
              <a:cs typeface="DM Sans"/>
              <a:sym typeface="DM Sans"/>
            </a:endParaRPr>
          </a:p>
          <a:p>
            <a:pPr indent="-314325" lvl="0" marL="457200" marR="0" rtl="0" algn="l">
              <a:lnSpc>
                <a:spcPct val="100000"/>
              </a:lnSpc>
              <a:spcBef>
                <a:spcPts val="0"/>
              </a:spcBef>
              <a:spcAft>
                <a:spcPts val="0"/>
              </a:spcAft>
              <a:buClr>
                <a:schemeClr val="accent5"/>
              </a:buClr>
              <a:buSzPts val="1350"/>
              <a:buFont typeface="DM Sans"/>
              <a:buChar char="✓"/>
            </a:pPr>
            <a:r>
              <a:rPr lang="es" sz="1350">
                <a:solidFill>
                  <a:schemeClr val="dk1"/>
                </a:solidFill>
                <a:latin typeface="DM Sans"/>
                <a:ea typeface="DM Sans"/>
                <a:cs typeface="DM Sans"/>
                <a:sym typeface="DM Sans"/>
              </a:rPr>
              <a:t>El middleware de multer deberá estar modificado para que pueda guardar en diferentes carpetas los diferentes archivos que se suban.</a:t>
            </a:r>
            <a:endParaRPr sz="1350">
              <a:solidFill>
                <a:schemeClr val="dk1"/>
              </a:solidFill>
              <a:latin typeface="DM Sans"/>
              <a:ea typeface="DM Sans"/>
              <a:cs typeface="DM Sans"/>
              <a:sym typeface="DM Sans"/>
            </a:endParaRPr>
          </a:p>
          <a:p>
            <a:pPr indent="-314325" lvl="1" marL="914400" marR="0" rtl="0" algn="l">
              <a:lnSpc>
                <a:spcPct val="100000"/>
              </a:lnSpc>
              <a:spcBef>
                <a:spcPts val="0"/>
              </a:spcBef>
              <a:spcAft>
                <a:spcPts val="0"/>
              </a:spcAft>
              <a:buClr>
                <a:schemeClr val="dk1"/>
              </a:buClr>
              <a:buSzPts val="1350"/>
              <a:buFont typeface="DM Sans"/>
              <a:buChar char="○"/>
            </a:pPr>
            <a:r>
              <a:rPr lang="es" sz="1350">
                <a:solidFill>
                  <a:schemeClr val="dk1"/>
                </a:solidFill>
                <a:latin typeface="DM Sans"/>
                <a:ea typeface="DM Sans"/>
                <a:cs typeface="DM Sans"/>
                <a:sym typeface="DM Sans"/>
              </a:rPr>
              <a:t>Si se sube una imagen de perfil, deberá guardarlo en una carpeta </a:t>
            </a:r>
            <a:r>
              <a:rPr b="1" i="1" lang="es" sz="1350">
                <a:solidFill>
                  <a:schemeClr val="dk1"/>
                </a:solidFill>
                <a:latin typeface="DM Sans"/>
                <a:ea typeface="DM Sans"/>
                <a:cs typeface="DM Sans"/>
                <a:sym typeface="DM Sans"/>
              </a:rPr>
              <a:t>profiles</a:t>
            </a:r>
            <a:r>
              <a:rPr lang="es" sz="1350">
                <a:solidFill>
                  <a:schemeClr val="dk1"/>
                </a:solidFill>
                <a:latin typeface="DM Sans"/>
                <a:ea typeface="DM Sans"/>
                <a:cs typeface="DM Sans"/>
                <a:sym typeface="DM Sans"/>
              </a:rPr>
              <a:t>, en caso de recibir la imagen de un producto, deberá guardarlo en una carpeta </a:t>
            </a:r>
            <a:r>
              <a:rPr b="1" i="1" lang="es" sz="1350">
                <a:solidFill>
                  <a:schemeClr val="dk1"/>
                </a:solidFill>
                <a:latin typeface="DM Sans"/>
                <a:ea typeface="DM Sans"/>
                <a:cs typeface="DM Sans"/>
                <a:sym typeface="DM Sans"/>
              </a:rPr>
              <a:t>products</a:t>
            </a:r>
            <a:r>
              <a:rPr lang="es" sz="1350">
                <a:solidFill>
                  <a:schemeClr val="dk1"/>
                </a:solidFill>
                <a:latin typeface="DM Sans"/>
                <a:ea typeface="DM Sans"/>
                <a:cs typeface="DM Sans"/>
                <a:sym typeface="DM Sans"/>
              </a:rPr>
              <a:t>, mientras que ahora al cargar un documento, multer los guardará en una carpeta </a:t>
            </a:r>
            <a:r>
              <a:rPr b="1" i="1" lang="es" sz="1350">
                <a:solidFill>
                  <a:schemeClr val="dk1"/>
                </a:solidFill>
                <a:latin typeface="DM Sans"/>
                <a:ea typeface="DM Sans"/>
                <a:cs typeface="DM Sans"/>
                <a:sym typeface="DM Sans"/>
              </a:rPr>
              <a:t>documents</a:t>
            </a:r>
            <a:r>
              <a:rPr lang="es" sz="1350">
                <a:solidFill>
                  <a:schemeClr val="dk1"/>
                </a:solidFill>
                <a:latin typeface="DM Sans"/>
                <a:ea typeface="DM Sans"/>
                <a:cs typeface="DM Sans"/>
                <a:sym typeface="DM Sans"/>
              </a:rPr>
              <a:t>.</a:t>
            </a:r>
            <a:endParaRPr sz="1350">
              <a:solidFill>
                <a:schemeClr val="dk1"/>
              </a:solidFill>
              <a:latin typeface="DM Sans"/>
              <a:ea typeface="DM Sans"/>
              <a:cs typeface="DM Sans"/>
              <a:sym typeface="DM Sans"/>
            </a:endParaRPr>
          </a:p>
          <a:p>
            <a:pPr indent="-314325" lvl="0" marL="457200" rtl="0" algn="l">
              <a:spcBef>
                <a:spcPts val="0"/>
              </a:spcBef>
              <a:spcAft>
                <a:spcPts val="0"/>
              </a:spcAft>
              <a:buClr>
                <a:schemeClr val="accent5"/>
              </a:buClr>
              <a:buSzPts val="1350"/>
              <a:buFont typeface="DM Sans"/>
              <a:buChar char="✓"/>
            </a:pPr>
            <a:r>
              <a:rPr lang="es" sz="1350">
                <a:solidFill>
                  <a:schemeClr val="dk1"/>
                </a:solidFill>
                <a:latin typeface="DM Sans"/>
                <a:ea typeface="DM Sans"/>
                <a:cs typeface="DM Sans"/>
                <a:sym typeface="DM Sans"/>
              </a:rPr>
              <a:t>Modificar el endpoint </a:t>
            </a:r>
            <a:r>
              <a:rPr b="1" i="1" lang="es" sz="1350">
                <a:solidFill>
                  <a:schemeClr val="dk1"/>
                </a:solidFill>
                <a:latin typeface="DM Sans"/>
                <a:ea typeface="DM Sans"/>
                <a:cs typeface="DM Sans"/>
                <a:sym typeface="DM Sans"/>
              </a:rPr>
              <a:t>/api/users/premium/:uid  </a:t>
            </a:r>
            <a:r>
              <a:rPr lang="es" sz="1350">
                <a:solidFill>
                  <a:schemeClr val="dk1"/>
                </a:solidFill>
                <a:latin typeface="DM Sans"/>
                <a:ea typeface="DM Sans"/>
                <a:cs typeface="DM Sans"/>
                <a:sym typeface="DM Sans"/>
              </a:rPr>
              <a:t> para que sólo actualice al usuario a premium si ya ha cargado los siguientes documentos:</a:t>
            </a:r>
            <a:endParaRPr sz="1350">
              <a:solidFill>
                <a:schemeClr val="dk1"/>
              </a:solidFill>
              <a:latin typeface="DM Sans"/>
              <a:ea typeface="DM Sans"/>
              <a:cs typeface="DM Sans"/>
              <a:sym typeface="DM Sans"/>
            </a:endParaRPr>
          </a:p>
          <a:p>
            <a:pPr indent="-314325" lvl="1" marL="914400" rtl="0" algn="l">
              <a:spcBef>
                <a:spcPts val="0"/>
              </a:spcBef>
              <a:spcAft>
                <a:spcPts val="0"/>
              </a:spcAft>
              <a:buClr>
                <a:schemeClr val="dk1"/>
              </a:buClr>
              <a:buSzPts val="1350"/>
              <a:buFont typeface="DM Sans"/>
              <a:buChar char="○"/>
            </a:pPr>
            <a:r>
              <a:rPr lang="es" sz="1350">
                <a:solidFill>
                  <a:schemeClr val="dk1"/>
                </a:solidFill>
                <a:latin typeface="DM Sans"/>
                <a:ea typeface="DM Sans"/>
                <a:cs typeface="DM Sans"/>
                <a:sym typeface="DM Sans"/>
              </a:rPr>
              <a:t>Identificación, Comprobante de domicilio, Comprobante de estado de cuenta</a:t>
            </a:r>
            <a:endParaRPr sz="1350">
              <a:solidFill>
                <a:schemeClr val="dk1"/>
              </a:solidFill>
              <a:latin typeface="DM Sans"/>
              <a:ea typeface="DM Sans"/>
              <a:cs typeface="DM Sans"/>
              <a:sym typeface="DM Sans"/>
            </a:endParaRPr>
          </a:p>
          <a:p>
            <a:pPr indent="0" lvl="0" marL="457200" marR="0" rtl="0" algn="l">
              <a:lnSpc>
                <a:spcPct val="100000"/>
              </a:lnSpc>
              <a:spcBef>
                <a:spcPts val="0"/>
              </a:spcBef>
              <a:spcAft>
                <a:spcPts val="0"/>
              </a:spcAft>
              <a:buNone/>
            </a:pPr>
            <a:r>
              <a:t/>
            </a:r>
            <a:endParaRPr sz="1350">
              <a:solidFill>
                <a:srgbClr val="999999"/>
              </a:solidFill>
              <a:latin typeface="DM Sans"/>
              <a:ea typeface="DM Sans"/>
              <a:cs typeface="DM Sans"/>
              <a:sym typeface="DM Sans"/>
            </a:endParaRPr>
          </a:p>
        </p:txBody>
      </p:sp>
      <p:grpSp>
        <p:nvGrpSpPr>
          <p:cNvPr id="438" name="Google Shape;438;p100"/>
          <p:cNvGrpSpPr/>
          <p:nvPr/>
        </p:nvGrpSpPr>
        <p:grpSpPr>
          <a:xfrm>
            <a:off x="419406" y="468192"/>
            <a:ext cx="431081" cy="431106"/>
            <a:chOff x="7203613" y="720174"/>
            <a:chExt cx="254100" cy="254100"/>
          </a:xfrm>
        </p:grpSpPr>
        <p:sp>
          <p:nvSpPr>
            <p:cNvPr id="439" name="Google Shape;439;p100"/>
            <p:cNvSpPr/>
            <p:nvPr/>
          </p:nvSpPr>
          <p:spPr>
            <a:xfrm>
              <a:off x="7203613" y="720174"/>
              <a:ext cx="254100" cy="254100"/>
            </a:xfrm>
            <a:prstGeom prst="ellipse">
              <a:avLst/>
            </a:prstGeom>
            <a:solidFill>
              <a:srgbClr val="83AE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40" name="Google Shape;440;p100" title="ícono de desafío entregable"/>
            <p:cNvPicPr preferRelativeResize="0"/>
            <p:nvPr/>
          </p:nvPicPr>
          <p:blipFill>
            <a:blip r:embed="rId4">
              <a:alphaModFix/>
            </a:blip>
            <a:stretch>
              <a:fillRect/>
            </a:stretch>
          </p:blipFill>
          <p:spPr>
            <a:xfrm>
              <a:off x="7254167" y="773510"/>
              <a:ext cx="147437" cy="147439"/>
            </a:xfrm>
            <a:prstGeom prst="rect">
              <a:avLst/>
            </a:prstGeom>
            <a:noFill/>
            <a:ln>
              <a:noFill/>
            </a:ln>
          </p:spPr>
        </p:pic>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83"/>
          <p:cNvSpPr txBox="1"/>
          <p:nvPr/>
        </p:nvSpPr>
        <p:spPr>
          <a:xfrm>
            <a:off x="1461300" y="2252975"/>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lang="es" sz="4000">
                <a:solidFill>
                  <a:srgbClr val="EAFF6A"/>
                </a:solidFill>
                <a:latin typeface="DM Sans"/>
                <a:ea typeface="DM Sans"/>
                <a:cs typeface="DM Sans"/>
                <a:sym typeface="DM Sans"/>
              </a:rPr>
              <a:t>Práctica integradora</a:t>
            </a:r>
            <a:endParaRPr b="1" i="0" sz="4000" u="none" cap="none" strike="noStrike">
              <a:solidFill>
                <a:srgbClr val="EAFF6A"/>
              </a:solidFill>
              <a:latin typeface="DM Sans"/>
              <a:ea typeface="DM Sans"/>
              <a:cs typeface="DM Sans"/>
              <a:sym typeface="DM Sans"/>
            </a:endParaRPr>
          </a:p>
        </p:txBody>
      </p:sp>
      <p:sp>
        <p:nvSpPr>
          <p:cNvPr id="280" name="Google Shape;280;p83"/>
          <p:cNvSpPr txBox="1"/>
          <p:nvPr/>
        </p:nvSpPr>
        <p:spPr>
          <a:xfrm>
            <a:off x="1461300" y="1665250"/>
            <a:ext cx="6221400" cy="461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800"/>
              <a:buFont typeface="Arial"/>
              <a:buNone/>
            </a:pPr>
            <a:r>
              <a:rPr b="1" i="0" lang="es" sz="1800" u="none" cap="none" strike="noStrike">
                <a:solidFill>
                  <a:schemeClr val="lt1"/>
                </a:solidFill>
                <a:latin typeface="DM Sans"/>
                <a:ea typeface="DM Sans"/>
                <a:cs typeface="DM Sans"/>
                <a:sym typeface="DM Sans"/>
              </a:rPr>
              <a:t>Clase </a:t>
            </a:r>
            <a:r>
              <a:rPr b="1" lang="es" sz="1800">
                <a:solidFill>
                  <a:schemeClr val="lt1"/>
                </a:solidFill>
                <a:latin typeface="DM Sans"/>
                <a:ea typeface="DM Sans"/>
                <a:cs typeface="DM Sans"/>
                <a:sym typeface="DM Sans"/>
              </a:rPr>
              <a:t>44. </a:t>
            </a:r>
            <a:r>
              <a:rPr b="0" i="0" lang="es" sz="1800" u="none" cap="none" strike="noStrike">
                <a:solidFill>
                  <a:schemeClr val="lt1"/>
                </a:solidFill>
                <a:latin typeface="DM Sans"/>
                <a:ea typeface="DM Sans"/>
                <a:cs typeface="DM Sans"/>
                <a:sym typeface="DM Sans"/>
              </a:rPr>
              <a:t> </a:t>
            </a:r>
            <a:r>
              <a:rPr lang="es" sz="1800">
                <a:solidFill>
                  <a:schemeClr val="lt1"/>
                </a:solidFill>
                <a:latin typeface="DM Sans"/>
                <a:ea typeface="DM Sans"/>
                <a:cs typeface="DM Sans"/>
                <a:sym typeface="DM Sans"/>
              </a:rPr>
              <a:t>PROGRAMACIÓN BACKEND</a:t>
            </a:r>
            <a:endParaRPr b="0" i="0" sz="1600" u="none" cap="none" strike="noStrike">
              <a:solidFill>
                <a:schemeClr val="lt1"/>
              </a:solidFill>
              <a:latin typeface="DM Sans"/>
              <a:ea typeface="DM Sans"/>
              <a:cs typeface="DM Sans"/>
              <a:sym typeface="DM Sans"/>
            </a:endParaRPr>
          </a:p>
        </p:txBody>
      </p:sp>
      <p:pic>
        <p:nvPicPr>
          <p:cNvPr id="281" name="Google Shape;281;p83"/>
          <p:cNvPicPr preferRelativeResize="0"/>
          <p:nvPr/>
        </p:nvPicPr>
        <p:blipFill>
          <a:blip r:embed="rId3">
            <a:alphaModFix/>
          </a:blip>
          <a:stretch>
            <a:fillRect/>
          </a:stretch>
        </p:blipFill>
        <p:spPr>
          <a:xfrm>
            <a:off x="2823650" y="3534550"/>
            <a:ext cx="3496700" cy="14435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pic>
        <p:nvPicPr>
          <p:cNvPr id="445" name="Google Shape;445;p101"/>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
        <p:nvSpPr>
          <p:cNvPr id="446" name="Google Shape;446;p101"/>
          <p:cNvSpPr/>
          <p:nvPr/>
        </p:nvSpPr>
        <p:spPr>
          <a:xfrm>
            <a:off x="636450" y="838675"/>
            <a:ext cx="8036700" cy="60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101"/>
          <p:cNvSpPr txBox="1"/>
          <p:nvPr/>
        </p:nvSpPr>
        <p:spPr>
          <a:xfrm>
            <a:off x="549400" y="2842425"/>
            <a:ext cx="8123700" cy="1556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350">
                <a:solidFill>
                  <a:schemeClr val="dk1"/>
                </a:solidFill>
                <a:latin typeface="DM Sans"/>
                <a:ea typeface="DM Sans"/>
                <a:cs typeface="DM Sans"/>
                <a:sym typeface="DM Sans"/>
              </a:rPr>
              <a:t>Formato</a:t>
            </a:r>
            <a:endParaRPr b="1" sz="1350">
              <a:solidFill>
                <a:schemeClr val="dk1"/>
              </a:solidFill>
              <a:latin typeface="DM Sans"/>
              <a:ea typeface="DM Sans"/>
              <a:cs typeface="DM Sans"/>
              <a:sym typeface="DM Sans"/>
            </a:endParaRPr>
          </a:p>
          <a:p>
            <a:pPr indent="0" lvl="0" marL="0" rtl="0" algn="l">
              <a:lnSpc>
                <a:spcPct val="30000"/>
              </a:lnSpc>
              <a:spcBef>
                <a:spcPts val="0"/>
              </a:spcBef>
              <a:spcAft>
                <a:spcPts val="0"/>
              </a:spcAft>
              <a:buNone/>
            </a:pPr>
            <a:r>
              <a:t/>
            </a:r>
            <a:endParaRPr b="1" sz="1350">
              <a:solidFill>
                <a:schemeClr val="dk1"/>
              </a:solidFill>
              <a:latin typeface="DM Sans"/>
              <a:ea typeface="DM Sans"/>
              <a:cs typeface="DM Sans"/>
              <a:sym typeface="DM Sans"/>
            </a:endParaRPr>
          </a:p>
          <a:p>
            <a:pPr indent="-314325" lvl="0" marL="457200" rtl="0" algn="l">
              <a:spcBef>
                <a:spcPts val="0"/>
              </a:spcBef>
              <a:spcAft>
                <a:spcPts val="0"/>
              </a:spcAft>
              <a:buClr>
                <a:schemeClr val="accent5"/>
              </a:buClr>
              <a:buSzPts val="1350"/>
              <a:buFont typeface="DM Sans"/>
              <a:buChar char="✓"/>
            </a:pPr>
            <a:r>
              <a:rPr lang="es" sz="1350">
                <a:solidFill>
                  <a:schemeClr val="dk1"/>
                </a:solidFill>
                <a:latin typeface="DM Sans"/>
                <a:ea typeface="DM Sans"/>
                <a:cs typeface="DM Sans"/>
                <a:sym typeface="DM Sans"/>
              </a:rPr>
              <a:t>Link al repositorio de GitHub con el proyecto completo (no incluir node_modules).</a:t>
            </a:r>
            <a:endParaRPr sz="1350">
              <a:solidFill>
                <a:schemeClr val="dk1"/>
              </a:solidFill>
              <a:latin typeface="DM Sans"/>
              <a:ea typeface="DM Sans"/>
              <a:cs typeface="DM Sans"/>
              <a:sym typeface="DM Sans"/>
            </a:endParaRPr>
          </a:p>
          <a:p>
            <a:pPr indent="0" lvl="0" marL="457200" rtl="0" algn="l">
              <a:spcBef>
                <a:spcPts val="0"/>
              </a:spcBef>
              <a:spcAft>
                <a:spcPts val="0"/>
              </a:spcAft>
              <a:buNone/>
            </a:pPr>
            <a:r>
              <a:t/>
            </a:r>
            <a:endParaRPr sz="1350">
              <a:solidFill>
                <a:schemeClr val="dk1"/>
              </a:solidFill>
              <a:latin typeface="DM Sans"/>
              <a:ea typeface="DM Sans"/>
              <a:cs typeface="DM Sans"/>
              <a:sym typeface="DM Sans"/>
            </a:endParaRPr>
          </a:p>
          <a:p>
            <a:pPr indent="0" lvl="0" marL="0" rtl="0" algn="l">
              <a:spcBef>
                <a:spcPts val="0"/>
              </a:spcBef>
              <a:spcAft>
                <a:spcPts val="0"/>
              </a:spcAft>
              <a:buNone/>
            </a:pPr>
            <a:r>
              <a:rPr b="1" lang="es" sz="1350">
                <a:solidFill>
                  <a:schemeClr val="dk1"/>
                </a:solidFill>
                <a:latin typeface="DM Sans"/>
                <a:ea typeface="DM Sans"/>
                <a:cs typeface="DM Sans"/>
                <a:sym typeface="DM Sans"/>
              </a:rPr>
              <a:t>Sugerencias</a:t>
            </a:r>
            <a:endParaRPr b="1" sz="1350">
              <a:solidFill>
                <a:schemeClr val="dk1"/>
              </a:solidFill>
              <a:latin typeface="DM Sans"/>
              <a:ea typeface="DM Sans"/>
              <a:cs typeface="DM Sans"/>
              <a:sym typeface="DM Sans"/>
            </a:endParaRPr>
          </a:p>
          <a:p>
            <a:pPr indent="0" lvl="0" marL="0" rtl="0" algn="l">
              <a:lnSpc>
                <a:spcPct val="30000"/>
              </a:lnSpc>
              <a:spcBef>
                <a:spcPts val="0"/>
              </a:spcBef>
              <a:spcAft>
                <a:spcPts val="0"/>
              </a:spcAft>
              <a:buNone/>
            </a:pPr>
            <a:r>
              <a:t/>
            </a:r>
            <a:endParaRPr b="1" sz="1350">
              <a:solidFill>
                <a:schemeClr val="dk1"/>
              </a:solidFill>
              <a:latin typeface="DM Sans"/>
              <a:ea typeface="DM Sans"/>
              <a:cs typeface="DM Sans"/>
              <a:sym typeface="DM Sans"/>
            </a:endParaRPr>
          </a:p>
          <a:p>
            <a:pPr indent="-314325" lvl="0" marL="457200" rtl="0" algn="l">
              <a:spcBef>
                <a:spcPts val="0"/>
              </a:spcBef>
              <a:spcAft>
                <a:spcPts val="0"/>
              </a:spcAft>
              <a:buClr>
                <a:schemeClr val="accent5"/>
              </a:buClr>
              <a:buSzPts val="1350"/>
              <a:buFont typeface="DM Sans"/>
              <a:buChar char="✓"/>
            </a:pPr>
            <a:r>
              <a:rPr lang="es" sz="1350">
                <a:solidFill>
                  <a:schemeClr val="dk1"/>
                </a:solidFill>
                <a:latin typeface="DM Sans"/>
                <a:ea typeface="DM Sans"/>
                <a:cs typeface="DM Sans"/>
                <a:sym typeface="DM Sans"/>
              </a:rPr>
              <a:t>Corrobora que los usuarios que hayan pasado a premium tengan mayores privilegios de acceso que un usuario normal.</a:t>
            </a:r>
            <a:endParaRPr sz="1150">
              <a:solidFill>
                <a:srgbClr val="999999"/>
              </a:solidFill>
              <a:latin typeface="DM Sans"/>
              <a:ea typeface="DM Sans"/>
              <a:cs typeface="DM Sans"/>
              <a:sym typeface="DM Sans"/>
            </a:endParaRPr>
          </a:p>
        </p:txBody>
      </p:sp>
      <p:grpSp>
        <p:nvGrpSpPr>
          <p:cNvPr id="448" name="Google Shape;448;p101"/>
          <p:cNvGrpSpPr/>
          <p:nvPr/>
        </p:nvGrpSpPr>
        <p:grpSpPr>
          <a:xfrm>
            <a:off x="419406" y="468192"/>
            <a:ext cx="431081" cy="431106"/>
            <a:chOff x="7203613" y="720174"/>
            <a:chExt cx="254100" cy="254100"/>
          </a:xfrm>
        </p:grpSpPr>
        <p:sp>
          <p:nvSpPr>
            <p:cNvPr id="449" name="Google Shape;449;p101"/>
            <p:cNvSpPr/>
            <p:nvPr/>
          </p:nvSpPr>
          <p:spPr>
            <a:xfrm>
              <a:off x="7203613" y="720174"/>
              <a:ext cx="254100" cy="254100"/>
            </a:xfrm>
            <a:prstGeom prst="ellipse">
              <a:avLst/>
            </a:prstGeom>
            <a:solidFill>
              <a:srgbClr val="83AE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50" name="Google Shape;450;p101" title="ícono de desafío entregable"/>
            <p:cNvPicPr preferRelativeResize="0"/>
            <p:nvPr/>
          </p:nvPicPr>
          <p:blipFill>
            <a:blip r:embed="rId4">
              <a:alphaModFix/>
            </a:blip>
            <a:stretch>
              <a:fillRect/>
            </a:stretch>
          </p:blipFill>
          <p:spPr>
            <a:xfrm>
              <a:off x="7254167" y="773510"/>
              <a:ext cx="147437" cy="147439"/>
            </a:xfrm>
            <a:prstGeom prst="rect">
              <a:avLst/>
            </a:prstGeom>
            <a:noFill/>
            <a:ln>
              <a:noFill/>
            </a:ln>
          </p:spPr>
        </p:pic>
      </p:grpSp>
      <p:sp>
        <p:nvSpPr>
          <p:cNvPr id="451" name="Google Shape;451;p101"/>
          <p:cNvSpPr txBox="1"/>
          <p:nvPr/>
        </p:nvSpPr>
        <p:spPr>
          <a:xfrm>
            <a:off x="494775" y="1330075"/>
            <a:ext cx="8343000" cy="1623900"/>
          </a:xfrm>
          <a:prstGeom prst="rect">
            <a:avLst/>
          </a:prstGeom>
          <a:noFill/>
          <a:ln>
            <a:noFill/>
          </a:ln>
        </p:spPr>
        <p:txBody>
          <a:bodyPr anchorCtr="0" anchor="t" bIns="91425" lIns="91425" spcFirstLastPara="1" rIns="91425" wrap="square" tIns="91425">
            <a:spAutoFit/>
          </a:bodyPr>
          <a:lstStyle/>
          <a:p>
            <a:pPr indent="0" lvl="0" marL="457200" marR="0" rtl="0" algn="l">
              <a:lnSpc>
                <a:spcPct val="100000"/>
              </a:lnSpc>
              <a:spcBef>
                <a:spcPts val="0"/>
              </a:spcBef>
              <a:spcAft>
                <a:spcPts val="0"/>
              </a:spcAft>
              <a:buNone/>
            </a:pPr>
            <a:r>
              <a:t/>
            </a:r>
            <a:endParaRPr b="0" i="0" sz="1350" u="none" cap="none" strike="noStrike">
              <a:solidFill>
                <a:schemeClr val="dk1"/>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rPr b="1" i="0" lang="es" sz="1350" u="none" cap="none" strike="noStrike">
                <a:solidFill>
                  <a:schemeClr val="dk1"/>
                </a:solidFill>
                <a:latin typeface="DM Sans"/>
                <a:ea typeface="DM Sans"/>
                <a:cs typeface="DM Sans"/>
                <a:sym typeface="DM Sans"/>
              </a:rPr>
              <a:t>Aspectos a incluir</a:t>
            </a:r>
            <a:endParaRPr b="1" i="0" sz="1350" u="none" cap="none" strike="noStrike">
              <a:solidFill>
                <a:schemeClr val="dk1"/>
              </a:solidFill>
              <a:latin typeface="DM Sans"/>
              <a:ea typeface="DM Sans"/>
              <a:cs typeface="DM Sans"/>
              <a:sym typeface="DM Sans"/>
            </a:endParaRPr>
          </a:p>
          <a:p>
            <a:pPr indent="0" lvl="0" marL="0" rtl="0" algn="l">
              <a:spcBef>
                <a:spcPts val="0"/>
              </a:spcBef>
              <a:spcAft>
                <a:spcPts val="0"/>
              </a:spcAft>
              <a:buNone/>
            </a:pPr>
            <a:r>
              <a:t/>
            </a:r>
            <a:endParaRPr sz="1350">
              <a:solidFill>
                <a:schemeClr val="dk1"/>
              </a:solidFill>
              <a:latin typeface="DM Sans"/>
              <a:ea typeface="DM Sans"/>
              <a:cs typeface="DM Sans"/>
              <a:sym typeface="DM Sans"/>
            </a:endParaRPr>
          </a:p>
          <a:p>
            <a:pPr indent="0" lvl="0" marL="0" rtl="0" algn="l">
              <a:spcBef>
                <a:spcPts val="0"/>
              </a:spcBef>
              <a:spcAft>
                <a:spcPts val="0"/>
              </a:spcAft>
              <a:buNone/>
            </a:pPr>
            <a:r>
              <a:rPr lang="es" sz="1350">
                <a:solidFill>
                  <a:schemeClr val="dk1"/>
                </a:solidFill>
                <a:highlight>
                  <a:schemeClr val="accent6"/>
                </a:highlight>
                <a:latin typeface="DM Sans"/>
                <a:ea typeface="DM Sans"/>
                <a:cs typeface="DM Sans"/>
                <a:sym typeface="DM Sans"/>
              </a:rPr>
              <a:t>En caso de llamar al endpoint, si no se ha terminado de cargar la documentación, devolver un error indicando que el usuario no ha terminado de procesar su documentación. </a:t>
            </a:r>
            <a:endParaRPr sz="1350">
              <a:solidFill>
                <a:schemeClr val="dk1"/>
              </a:solidFill>
              <a:highlight>
                <a:schemeClr val="accent6"/>
              </a:highlight>
              <a:latin typeface="DM Sans"/>
              <a:ea typeface="DM Sans"/>
              <a:cs typeface="DM Sans"/>
              <a:sym typeface="DM Sans"/>
            </a:endParaRPr>
          </a:p>
          <a:p>
            <a:pPr indent="0" lvl="0" marL="0" rtl="0" algn="l">
              <a:spcBef>
                <a:spcPts val="0"/>
              </a:spcBef>
              <a:spcAft>
                <a:spcPts val="0"/>
              </a:spcAft>
              <a:buNone/>
            </a:pPr>
            <a:r>
              <a:rPr lang="es" sz="1350">
                <a:solidFill>
                  <a:schemeClr val="dk1"/>
                </a:solidFill>
                <a:highlight>
                  <a:schemeClr val="accent6"/>
                </a:highlight>
                <a:latin typeface="DM Sans"/>
                <a:ea typeface="DM Sans"/>
                <a:cs typeface="DM Sans"/>
                <a:sym typeface="DM Sans"/>
              </a:rPr>
              <a:t>(Sólo si quiere pasar de user a premium, no al revés)</a:t>
            </a:r>
            <a:endParaRPr sz="1150">
              <a:solidFill>
                <a:schemeClr val="dk1"/>
              </a:solidFill>
              <a:highlight>
                <a:schemeClr val="accent6"/>
              </a:highlight>
              <a:latin typeface="DM Sans"/>
              <a:ea typeface="DM Sans"/>
              <a:cs typeface="DM Sans"/>
              <a:sym typeface="DM Sans"/>
            </a:endParaRPr>
          </a:p>
          <a:p>
            <a:pPr indent="0" lvl="0" marL="457200" marR="0" rtl="0" algn="l">
              <a:lnSpc>
                <a:spcPct val="100000"/>
              </a:lnSpc>
              <a:spcBef>
                <a:spcPts val="0"/>
              </a:spcBef>
              <a:spcAft>
                <a:spcPts val="0"/>
              </a:spcAft>
              <a:buNone/>
            </a:pPr>
            <a:r>
              <a:t/>
            </a:r>
            <a:endParaRPr sz="1250">
              <a:solidFill>
                <a:srgbClr val="999999"/>
              </a:solidFill>
              <a:latin typeface="DM Sans"/>
              <a:ea typeface="DM Sans"/>
              <a:cs typeface="DM Sans"/>
              <a:sym typeface="DM Sans"/>
            </a:endParaRPr>
          </a:p>
        </p:txBody>
      </p:sp>
      <p:sp>
        <p:nvSpPr>
          <p:cNvPr id="452" name="Google Shape;452;p101"/>
          <p:cNvSpPr txBox="1"/>
          <p:nvPr/>
        </p:nvSpPr>
        <p:spPr>
          <a:xfrm>
            <a:off x="930550" y="468275"/>
            <a:ext cx="30723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 sz="1600" u="none" cap="none" strike="noStrike">
                <a:solidFill>
                  <a:schemeClr val="dk1"/>
                </a:solidFill>
                <a:latin typeface="DM Sans"/>
                <a:ea typeface="DM Sans"/>
                <a:cs typeface="DM Sans"/>
                <a:sym typeface="DM Sans"/>
              </a:rPr>
              <a:t>DESAFÍO </a:t>
            </a:r>
            <a:r>
              <a:rPr lang="es" sz="1600">
                <a:solidFill>
                  <a:schemeClr val="dk1"/>
                </a:solidFill>
                <a:latin typeface="DM Sans"/>
                <a:ea typeface="DM Sans"/>
                <a:cs typeface="DM Sans"/>
                <a:sym typeface="DM Sans"/>
              </a:rPr>
              <a:t>COMPLEMENTARIO</a:t>
            </a:r>
            <a:endParaRPr b="0" i="0" sz="1400" u="none" cap="none" strike="noStrike">
              <a:solidFill>
                <a:srgbClr val="000000"/>
              </a:solidFill>
              <a:latin typeface="DM Sans"/>
              <a:ea typeface="DM Sans"/>
              <a:cs typeface="DM Sans"/>
              <a:sym typeface="DM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102"/>
          <p:cNvSpPr txBox="1"/>
          <p:nvPr/>
        </p:nvSpPr>
        <p:spPr>
          <a:xfrm>
            <a:off x="1461300" y="1925250"/>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chemeClr val="dk1"/>
                </a:solidFill>
                <a:latin typeface="DM Sans"/>
                <a:ea typeface="DM Sans"/>
                <a:cs typeface="DM Sans"/>
                <a:sym typeface="DM Sans"/>
              </a:rPr>
              <a:t>¿</a:t>
            </a:r>
            <a:r>
              <a:rPr b="1" lang="es" sz="4000">
                <a:solidFill>
                  <a:schemeClr val="dk1"/>
                </a:solidFill>
                <a:latin typeface="DM Sans"/>
                <a:ea typeface="DM Sans"/>
                <a:cs typeface="DM Sans"/>
                <a:sym typeface="DM Sans"/>
              </a:rPr>
              <a:t>Dudas, p</a:t>
            </a:r>
            <a:r>
              <a:rPr b="1" i="0" lang="es" sz="4000" u="none" cap="none" strike="noStrike">
                <a:solidFill>
                  <a:schemeClr val="dk1"/>
                </a:solidFill>
                <a:latin typeface="DM Sans"/>
                <a:ea typeface="DM Sans"/>
                <a:cs typeface="DM Sans"/>
                <a:sym typeface="DM Sans"/>
              </a:rPr>
              <a:t>reguntas, consultas?</a:t>
            </a:r>
            <a:endParaRPr b="1" i="0" sz="4000" u="none" cap="none" strike="noStrike">
              <a:solidFill>
                <a:schemeClr val="dk1"/>
              </a:solidFill>
              <a:latin typeface="DM Sans"/>
              <a:ea typeface="DM Sans"/>
              <a:cs typeface="DM Sans"/>
              <a:sym typeface="DM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103"/>
          <p:cNvSpPr txBox="1"/>
          <p:nvPr/>
        </p:nvSpPr>
        <p:spPr>
          <a:xfrm>
            <a:off x="2382900" y="2171550"/>
            <a:ext cx="4378200" cy="800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4000"/>
              <a:buFont typeface="Arial"/>
              <a:buNone/>
            </a:pPr>
            <a:r>
              <a:rPr b="1" i="0" lang="es" sz="4000" u="none" cap="none" strike="noStrike">
                <a:solidFill>
                  <a:srgbClr val="FFFFFF"/>
                </a:solidFill>
                <a:latin typeface="DM Sans"/>
                <a:ea typeface="DM Sans"/>
                <a:cs typeface="DM Sans"/>
                <a:sym typeface="DM Sans"/>
              </a:rPr>
              <a:t>Muchas gracias</a:t>
            </a:r>
            <a:r>
              <a:rPr b="1" i="0" lang="es" sz="4000" u="none" cap="none" strike="noStrike">
                <a:solidFill>
                  <a:srgbClr val="EAFF6A"/>
                </a:solidFill>
                <a:latin typeface="DM Sans"/>
                <a:ea typeface="DM Sans"/>
                <a:cs typeface="DM Sans"/>
                <a:sym typeface="DM Sans"/>
              </a:rPr>
              <a:t>.</a:t>
            </a:r>
            <a:endParaRPr b="0" i="0" sz="4000" u="none" cap="none" strike="noStrike">
              <a:solidFill>
                <a:srgbClr val="EAFF6A"/>
              </a:solidFill>
              <a:latin typeface="DM Sans"/>
              <a:ea typeface="DM Sans"/>
              <a:cs typeface="DM Sans"/>
              <a:sym typeface="DM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104"/>
          <p:cNvSpPr txBox="1"/>
          <p:nvPr/>
        </p:nvSpPr>
        <p:spPr>
          <a:xfrm>
            <a:off x="1461300" y="1925250"/>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rgbClr val="EAFF6A"/>
                </a:solidFill>
                <a:latin typeface="DM Sans"/>
                <a:ea typeface="DM Sans"/>
                <a:cs typeface="DM Sans"/>
                <a:sym typeface="DM Sans"/>
              </a:rPr>
              <a:t>Opina y valora</a:t>
            </a:r>
            <a:r>
              <a:rPr b="1" i="0" lang="es" sz="4000" u="none" cap="none" strike="noStrike">
                <a:solidFill>
                  <a:srgbClr val="DEFC52"/>
                </a:solidFill>
                <a:latin typeface="DM Sans"/>
                <a:ea typeface="DM Sans"/>
                <a:cs typeface="DM Sans"/>
                <a:sym typeface="DM Sans"/>
              </a:rPr>
              <a:t> </a:t>
            </a:r>
            <a:endParaRPr b="1" i="0" sz="4000" u="none" cap="none" strike="noStrike">
              <a:solidFill>
                <a:srgbClr val="DEFC52"/>
              </a:solidFill>
              <a:latin typeface="DM Sans"/>
              <a:ea typeface="DM Sans"/>
              <a:cs typeface="DM Sans"/>
              <a:sym typeface="DM Sans"/>
            </a:endParaRPr>
          </a:p>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chemeClr val="lt1"/>
                </a:solidFill>
                <a:latin typeface="DM Sans"/>
                <a:ea typeface="DM Sans"/>
                <a:cs typeface="DM Sans"/>
                <a:sym typeface="DM Sans"/>
              </a:rPr>
              <a:t>esta clase</a:t>
            </a:r>
            <a:endParaRPr b="1" i="0" sz="4000" u="none" cap="none" strike="noStrike">
              <a:solidFill>
                <a:schemeClr val="lt1"/>
              </a:solidFill>
              <a:latin typeface="DM Sans"/>
              <a:ea typeface="DM Sans"/>
              <a:cs typeface="DM Sans"/>
              <a:sym typeface="DM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pic>
        <p:nvPicPr>
          <p:cNvPr id="472" name="Google Shape;472;p105" title="Hashtag &quot;democratizando la educación&quot;"/>
          <p:cNvPicPr preferRelativeResize="0"/>
          <p:nvPr/>
        </p:nvPicPr>
        <p:blipFill rotWithShape="1">
          <a:blip r:embed="rId3">
            <a:alphaModFix/>
          </a:blip>
          <a:srcRect b="0" l="0" r="0" t="0"/>
          <a:stretch/>
        </p:blipFill>
        <p:spPr>
          <a:xfrm>
            <a:off x="1609675" y="2410500"/>
            <a:ext cx="5924650" cy="322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pic>
        <p:nvPicPr>
          <p:cNvPr id="286" name="Google Shape;286;p84"/>
          <p:cNvPicPr preferRelativeResize="0"/>
          <p:nvPr/>
        </p:nvPicPr>
        <p:blipFill rotWithShape="1">
          <a:blip r:embed="rId3">
            <a:alphaModFix/>
          </a:blip>
          <a:srcRect b="0" l="0" r="0" t="0"/>
          <a:stretch/>
        </p:blipFill>
        <p:spPr>
          <a:xfrm>
            <a:off x="3654950" y="1299162"/>
            <a:ext cx="2042550" cy="3122575"/>
          </a:xfrm>
          <a:prstGeom prst="rect">
            <a:avLst/>
          </a:prstGeom>
          <a:noFill/>
          <a:ln>
            <a:noFill/>
          </a:ln>
        </p:spPr>
      </p:pic>
      <p:pic>
        <p:nvPicPr>
          <p:cNvPr id="287" name="Google Shape;287;p84"/>
          <p:cNvPicPr preferRelativeResize="0"/>
          <p:nvPr/>
        </p:nvPicPr>
        <p:blipFill rotWithShape="1">
          <a:blip r:embed="rId4">
            <a:alphaModFix/>
          </a:blip>
          <a:srcRect b="0" l="0" r="0" t="0"/>
          <a:stretch/>
        </p:blipFill>
        <p:spPr>
          <a:xfrm>
            <a:off x="1440025" y="1365650"/>
            <a:ext cx="1958700" cy="2989595"/>
          </a:xfrm>
          <a:prstGeom prst="rect">
            <a:avLst/>
          </a:prstGeom>
          <a:noFill/>
          <a:ln>
            <a:noFill/>
          </a:ln>
        </p:spPr>
      </p:pic>
      <p:pic>
        <p:nvPicPr>
          <p:cNvPr id="288" name="Google Shape;288;p84"/>
          <p:cNvPicPr preferRelativeResize="0"/>
          <p:nvPr/>
        </p:nvPicPr>
        <p:blipFill rotWithShape="1">
          <a:blip r:embed="rId4">
            <a:alphaModFix/>
          </a:blip>
          <a:srcRect b="0" l="0" r="0" t="0"/>
          <a:stretch/>
        </p:blipFill>
        <p:spPr>
          <a:xfrm>
            <a:off x="3682763" y="1365650"/>
            <a:ext cx="1958700" cy="2989595"/>
          </a:xfrm>
          <a:prstGeom prst="rect">
            <a:avLst/>
          </a:prstGeom>
          <a:noFill/>
          <a:ln>
            <a:noFill/>
          </a:ln>
        </p:spPr>
      </p:pic>
      <p:sp>
        <p:nvSpPr>
          <p:cNvPr id="289" name="Google Shape;289;p84"/>
          <p:cNvSpPr txBox="1"/>
          <p:nvPr/>
        </p:nvSpPr>
        <p:spPr>
          <a:xfrm>
            <a:off x="472700" y="468275"/>
            <a:ext cx="2324700" cy="6003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000"/>
              <a:buFont typeface="Arial"/>
              <a:buNone/>
            </a:pPr>
            <a:r>
              <a:rPr b="1" i="0" lang="es" sz="3000" u="none" cap="none" strike="noStrike">
                <a:solidFill>
                  <a:srgbClr val="EAFF6A"/>
                </a:solidFill>
                <a:latin typeface="DM Sans"/>
                <a:ea typeface="DM Sans"/>
                <a:cs typeface="DM Sans"/>
                <a:sym typeface="DM Sans"/>
              </a:rPr>
              <a:t>Temario</a:t>
            </a:r>
            <a:endParaRPr b="1" i="0" sz="3000" u="none" cap="none" strike="noStrike">
              <a:solidFill>
                <a:srgbClr val="EAFF6A"/>
              </a:solidFill>
              <a:latin typeface="DM Sans"/>
              <a:ea typeface="DM Sans"/>
              <a:cs typeface="DM Sans"/>
              <a:sym typeface="DM Sans"/>
            </a:endParaRPr>
          </a:p>
        </p:txBody>
      </p:sp>
      <p:sp>
        <p:nvSpPr>
          <p:cNvPr id="290" name="Google Shape;290;p84"/>
          <p:cNvSpPr txBox="1"/>
          <p:nvPr/>
        </p:nvSpPr>
        <p:spPr>
          <a:xfrm>
            <a:off x="1439813" y="1463250"/>
            <a:ext cx="19287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200"/>
              <a:buFont typeface="Arial"/>
              <a:buNone/>
            </a:pPr>
            <a:r>
              <a:rPr lang="es" sz="1200">
                <a:solidFill>
                  <a:schemeClr val="lt1"/>
                </a:solidFill>
                <a:latin typeface="DM Sans"/>
                <a:ea typeface="DM Sans"/>
                <a:cs typeface="DM Sans"/>
                <a:sym typeface="DM Sans"/>
              </a:rPr>
              <a:t>43</a:t>
            </a:r>
            <a:endParaRPr i="0" sz="1600" u="none" cap="none" strike="noStrike">
              <a:solidFill>
                <a:schemeClr val="lt1"/>
              </a:solidFill>
              <a:latin typeface="DM Sans"/>
              <a:ea typeface="DM Sans"/>
              <a:cs typeface="DM Sans"/>
              <a:sym typeface="DM Sans"/>
            </a:endParaRPr>
          </a:p>
        </p:txBody>
      </p:sp>
      <p:cxnSp>
        <p:nvCxnSpPr>
          <p:cNvPr id="291" name="Google Shape;291;p84"/>
          <p:cNvCxnSpPr/>
          <p:nvPr/>
        </p:nvCxnSpPr>
        <p:spPr>
          <a:xfrm>
            <a:off x="1514538" y="2659250"/>
            <a:ext cx="1778400" cy="0"/>
          </a:xfrm>
          <a:prstGeom prst="straightConnector1">
            <a:avLst/>
          </a:prstGeom>
          <a:noFill/>
          <a:ln cap="flat" cmpd="sng" w="9525">
            <a:solidFill>
              <a:srgbClr val="434343"/>
            </a:solidFill>
            <a:prstDash val="solid"/>
            <a:round/>
            <a:headEnd len="sm" w="sm" type="none"/>
            <a:tailEnd len="sm" w="sm" type="none"/>
          </a:ln>
        </p:spPr>
      </p:cxnSp>
      <p:sp>
        <p:nvSpPr>
          <p:cNvPr id="292" name="Google Shape;292;p84"/>
          <p:cNvSpPr txBox="1"/>
          <p:nvPr/>
        </p:nvSpPr>
        <p:spPr>
          <a:xfrm>
            <a:off x="1439388" y="1793050"/>
            <a:ext cx="1928700" cy="1262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chemeClr val="dk1"/>
              </a:buClr>
              <a:buSzPts val="1100"/>
              <a:buFont typeface="Arial"/>
              <a:buNone/>
            </a:pPr>
            <a:r>
              <a:rPr b="1" lang="es">
                <a:solidFill>
                  <a:srgbClr val="999999"/>
                </a:solidFill>
                <a:latin typeface="DM Sans"/>
                <a:ea typeface="DM Sans"/>
                <a:cs typeface="DM Sans"/>
                <a:sym typeface="DM Sans"/>
              </a:rPr>
              <a:t>Frameworks de desarrollo: Nestjs (Parte II)</a:t>
            </a:r>
            <a:endParaRPr b="1">
              <a:solidFill>
                <a:srgbClr val="999999"/>
              </a:solidFill>
              <a:latin typeface="DM Sans"/>
              <a:ea typeface="DM Sans"/>
              <a:cs typeface="DM Sans"/>
              <a:sym typeface="DM Sans"/>
            </a:endParaRPr>
          </a:p>
          <a:p>
            <a:pPr indent="0" lvl="0" marL="0" marR="0" rtl="0" algn="ctr">
              <a:lnSpc>
                <a:spcPct val="100000"/>
              </a:lnSpc>
              <a:spcBef>
                <a:spcPts val="0"/>
              </a:spcBef>
              <a:spcAft>
                <a:spcPts val="0"/>
              </a:spcAft>
              <a:buClr>
                <a:schemeClr val="dk1"/>
              </a:buClr>
              <a:buSzPts val="1100"/>
              <a:buFont typeface="Arial"/>
              <a:buNone/>
            </a:pPr>
            <a:r>
              <a:t/>
            </a:r>
            <a:endParaRPr b="1">
              <a:solidFill>
                <a:srgbClr val="999999"/>
              </a:solidFill>
              <a:latin typeface="DM Sans"/>
              <a:ea typeface="DM Sans"/>
              <a:cs typeface="DM Sans"/>
              <a:sym typeface="DM Sans"/>
            </a:endParaRPr>
          </a:p>
          <a:p>
            <a:pPr indent="0" lvl="0" marL="0" marR="0" rtl="0" algn="ctr">
              <a:lnSpc>
                <a:spcPct val="100000"/>
              </a:lnSpc>
              <a:spcBef>
                <a:spcPts val="0"/>
              </a:spcBef>
              <a:spcAft>
                <a:spcPts val="0"/>
              </a:spcAft>
              <a:buClr>
                <a:srgbClr val="000000"/>
              </a:buClr>
              <a:buSzPts val="1500"/>
              <a:buFont typeface="Arial"/>
              <a:buNone/>
            </a:pPr>
            <a:r>
              <a:t/>
            </a:r>
            <a:endParaRPr b="1">
              <a:solidFill>
                <a:srgbClr val="999999"/>
              </a:solidFill>
              <a:latin typeface="DM Sans"/>
              <a:ea typeface="DM Sans"/>
              <a:cs typeface="DM Sans"/>
              <a:sym typeface="DM Sans"/>
            </a:endParaRPr>
          </a:p>
        </p:txBody>
      </p:sp>
      <p:sp>
        <p:nvSpPr>
          <p:cNvPr id="293" name="Google Shape;293;p84"/>
          <p:cNvSpPr txBox="1"/>
          <p:nvPr/>
        </p:nvSpPr>
        <p:spPr>
          <a:xfrm>
            <a:off x="3698075" y="1536100"/>
            <a:ext cx="19287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200"/>
              <a:buFont typeface="Arial"/>
              <a:buNone/>
            </a:pPr>
            <a:r>
              <a:rPr b="1" lang="es" sz="1200">
                <a:solidFill>
                  <a:srgbClr val="FFFFFF"/>
                </a:solidFill>
                <a:latin typeface="DM Sans"/>
                <a:ea typeface="DM Sans"/>
                <a:cs typeface="DM Sans"/>
                <a:sym typeface="DM Sans"/>
              </a:rPr>
              <a:t>44</a:t>
            </a:r>
            <a:endParaRPr b="1" i="0" sz="1600" u="none" cap="none" strike="noStrike">
              <a:solidFill>
                <a:srgbClr val="FFFFFF"/>
              </a:solidFill>
              <a:latin typeface="DM Sans"/>
              <a:ea typeface="DM Sans"/>
              <a:cs typeface="DM Sans"/>
              <a:sym typeface="DM Sans"/>
            </a:endParaRPr>
          </a:p>
        </p:txBody>
      </p:sp>
      <p:cxnSp>
        <p:nvCxnSpPr>
          <p:cNvPr id="294" name="Google Shape;294;p84"/>
          <p:cNvCxnSpPr/>
          <p:nvPr/>
        </p:nvCxnSpPr>
        <p:spPr>
          <a:xfrm>
            <a:off x="3757913" y="2732100"/>
            <a:ext cx="1778400" cy="0"/>
          </a:xfrm>
          <a:prstGeom prst="straightConnector1">
            <a:avLst/>
          </a:prstGeom>
          <a:noFill/>
          <a:ln cap="flat" cmpd="sng" w="9525">
            <a:solidFill>
              <a:srgbClr val="434343"/>
            </a:solidFill>
            <a:prstDash val="solid"/>
            <a:round/>
            <a:headEnd len="sm" w="sm" type="none"/>
            <a:tailEnd len="sm" w="sm" type="none"/>
          </a:ln>
        </p:spPr>
      </p:cxnSp>
      <p:sp>
        <p:nvSpPr>
          <p:cNvPr id="295" name="Google Shape;295;p84"/>
          <p:cNvSpPr txBox="1"/>
          <p:nvPr/>
        </p:nvSpPr>
        <p:spPr>
          <a:xfrm>
            <a:off x="3698075" y="1984750"/>
            <a:ext cx="19287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500"/>
              <a:buFont typeface="Arial"/>
              <a:buNone/>
            </a:pPr>
            <a:r>
              <a:rPr b="1" lang="es" sz="1500">
                <a:solidFill>
                  <a:srgbClr val="EAFF6A"/>
                </a:solidFill>
                <a:latin typeface="DM Sans"/>
                <a:ea typeface="DM Sans"/>
                <a:cs typeface="DM Sans"/>
                <a:sym typeface="DM Sans"/>
              </a:rPr>
              <a:t>Segunda </a:t>
            </a:r>
            <a:r>
              <a:rPr b="1" lang="es" sz="1500">
                <a:solidFill>
                  <a:srgbClr val="EAFF6A"/>
                </a:solidFill>
                <a:latin typeface="DM Sans"/>
                <a:ea typeface="DM Sans"/>
                <a:cs typeface="DM Sans"/>
                <a:sym typeface="DM Sans"/>
              </a:rPr>
              <a:t>Práctica Integradora</a:t>
            </a:r>
            <a:endParaRPr b="1" sz="1500">
              <a:solidFill>
                <a:srgbClr val="EAFF6A"/>
              </a:solidFill>
              <a:latin typeface="DM Sans"/>
              <a:ea typeface="DM Sans"/>
              <a:cs typeface="DM Sans"/>
              <a:sym typeface="DM Sans"/>
            </a:endParaRPr>
          </a:p>
        </p:txBody>
      </p:sp>
      <p:cxnSp>
        <p:nvCxnSpPr>
          <p:cNvPr id="296" name="Google Shape;296;p84"/>
          <p:cNvCxnSpPr/>
          <p:nvPr/>
        </p:nvCxnSpPr>
        <p:spPr>
          <a:xfrm>
            <a:off x="1529963" y="1832550"/>
            <a:ext cx="1778400" cy="0"/>
          </a:xfrm>
          <a:prstGeom prst="straightConnector1">
            <a:avLst/>
          </a:prstGeom>
          <a:noFill/>
          <a:ln cap="flat" cmpd="sng" w="9525">
            <a:solidFill>
              <a:srgbClr val="434343"/>
            </a:solidFill>
            <a:prstDash val="solid"/>
            <a:round/>
            <a:headEnd len="sm" w="sm" type="none"/>
            <a:tailEnd len="sm" w="sm" type="none"/>
          </a:ln>
        </p:spPr>
      </p:cxnSp>
      <p:cxnSp>
        <p:nvCxnSpPr>
          <p:cNvPr id="297" name="Google Shape;297;p84"/>
          <p:cNvCxnSpPr/>
          <p:nvPr/>
        </p:nvCxnSpPr>
        <p:spPr>
          <a:xfrm>
            <a:off x="3773338" y="1905400"/>
            <a:ext cx="1778400" cy="0"/>
          </a:xfrm>
          <a:prstGeom prst="straightConnector1">
            <a:avLst/>
          </a:prstGeom>
          <a:noFill/>
          <a:ln cap="flat" cmpd="sng" w="9525">
            <a:solidFill>
              <a:srgbClr val="434343"/>
            </a:solidFill>
            <a:prstDash val="solid"/>
            <a:round/>
            <a:headEnd len="sm" w="sm" type="none"/>
            <a:tailEnd len="sm" w="sm" type="none"/>
          </a:ln>
        </p:spPr>
      </p:cxnSp>
      <p:sp>
        <p:nvSpPr>
          <p:cNvPr id="298" name="Google Shape;298;p84"/>
          <p:cNvSpPr txBox="1"/>
          <p:nvPr/>
        </p:nvSpPr>
        <p:spPr>
          <a:xfrm>
            <a:off x="3796188" y="2960700"/>
            <a:ext cx="1732500" cy="1262100"/>
          </a:xfrm>
          <a:prstGeom prst="rect">
            <a:avLst/>
          </a:prstGeom>
          <a:noFill/>
          <a:ln>
            <a:noFill/>
          </a:ln>
        </p:spPr>
        <p:txBody>
          <a:bodyPr anchorCtr="0" anchor="t" bIns="91425" lIns="91425" spcFirstLastPara="1" rIns="91425" wrap="square" tIns="91425">
            <a:spAutoFit/>
          </a:bodyPr>
          <a:lstStyle/>
          <a:p>
            <a:pPr indent="-304800" lvl="0" marL="457200" marR="0" rtl="0" algn="l">
              <a:lnSpc>
                <a:spcPct val="100000"/>
              </a:lnSpc>
              <a:spcBef>
                <a:spcPts val="0"/>
              </a:spcBef>
              <a:spcAft>
                <a:spcPts val="0"/>
              </a:spcAft>
              <a:buClr>
                <a:schemeClr val="accent6"/>
              </a:buClr>
              <a:buSzPts val="1200"/>
              <a:buFont typeface="DM Sans"/>
              <a:buChar char="✓"/>
            </a:pPr>
            <a:r>
              <a:rPr lang="es" sz="1200" u="sng">
                <a:solidFill>
                  <a:schemeClr val="hlink"/>
                </a:solidFill>
                <a:latin typeface="DM Sans"/>
                <a:ea typeface="DM Sans"/>
                <a:cs typeface="DM Sans"/>
                <a:sym typeface="DM Sans"/>
                <a:hlinkClick action="ppaction://hlinksldjump" r:id="rId5"/>
              </a:rPr>
              <a:t>Skills</a:t>
            </a:r>
            <a:endParaRPr sz="1200">
              <a:solidFill>
                <a:schemeClr val="lt1"/>
              </a:solidFill>
              <a:latin typeface="DM Sans"/>
              <a:ea typeface="DM Sans"/>
              <a:cs typeface="DM Sans"/>
              <a:sym typeface="DM Sans"/>
            </a:endParaRPr>
          </a:p>
          <a:p>
            <a:pPr indent="0" lvl="0" marL="914400" marR="0" rtl="0" algn="l">
              <a:lnSpc>
                <a:spcPct val="100000"/>
              </a:lnSpc>
              <a:spcBef>
                <a:spcPts val="0"/>
              </a:spcBef>
              <a:spcAft>
                <a:spcPts val="0"/>
              </a:spcAft>
              <a:buNone/>
            </a:pPr>
            <a:r>
              <a:t/>
            </a:r>
            <a:endParaRPr sz="1200">
              <a:solidFill>
                <a:schemeClr val="lt1"/>
              </a:solidFill>
              <a:latin typeface="DM Sans"/>
              <a:ea typeface="DM Sans"/>
              <a:cs typeface="DM Sans"/>
              <a:sym typeface="DM Sans"/>
            </a:endParaRPr>
          </a:p>
          <a:p>
            <a:pPr indent="-304800" lvl="0" marL="457200" marR="0" rtl="0" algn="l">
              <a:lnSpc>
                <a:spcPct val="100000"/>
              </a:lnSpc>
              <a:spcBef>
                <a:spcPts val="0"/>
              </a:spcBef>
              <a:spcAft>
                <a:spcPts val="0"/>
              </a:spcAft>
              <a:buClr>
                <a:schemeClr val="accent6"/>
              </a:buClr>
              <a:buSzPts val="1200"/>
              <a:buFont typeface="DM Sans"/>
              <a:buChar char="✓"/>
            </a:pPr>
            <a:r>
              <a:rPr lang="es" sz="1200" u="sng">
                <a:solidFill>
                  <a:schemeClr val="hlink"/>
                </a:solidFill>
                <a:latin typeface="DM Sans"/>
                <a:ea typeface="DM Sans"/>
                <a:cs typeface="DM Sans"/>
                <a:sym typeface="DM Sans"/>
                <a:hlinkClick action="ppaction://hlinksldjump" r:id="rId6"/>
              </a:rPr>
              <a:t>Práctica integradora</a:t>
            </a:r>
            <a:endParaRPr sz="1200">
              <a:solidFill>
                <a:schemeClr val="lt1"/>
              </a:solidFill>
              <a:latin typeface="DM Sans"/>
              <a:ea typeface="DM Sans"/>
              <a:cs typeface="DM Sans"/>
              <a:sym typeface="DM Sans"/>
            </a:endParaRPr>
          </a:p>
          <a:p>
            <a:pPr indent="0" lvl="0" marL="457200" marR="0" rtl="0" algn="l">
              <a:lnSpc>
                <a:spcPct val="100000"/>
              </a:lnSpc>
              <a:spcBef>
                <a:spcPts val="0"/>
              </a:spcBef>
              <a:spcAft>
                <a:spcPts val="0"/>
              </a:spcAft>
              <a:buClr>
                <a:schemeClr val="dk1"/>
              </a:buClr>
              <a:buSzPts val="1100"/>
              <a:buFont typeface="Arial"/>
              <a:buNone/>
            </a:pPr>
            <a:r>
              <a:t/>
            </a:r>
            <a:endParaRPr sz="1100">
              <a:solidFill>
                <a:schemeClr val="lt1"/>
              </a:solidFill>
              <a:latin typeface="DM Sans"/>
              <a:ea typeface="DM Sans"/>
              <a:cs typeface="DM Sans"/>
              <a:sym typeface="DM Sans"/>
            </a:endParaRPr>
          </a:p>
          <a:p>
            <a:pPr indent="0" lvl="0" marL="457200" marR="0" rtl="0" algn="l">
              <a:lnSpc>
                <a:spcPct val="100000"/>
              </a:lnSpc>
              <a:spcBef>
                <a:spcPts val="0"/>
              </a:spcBef>
              <a:spcAft>
                <a:spcPts val="0"/>
              </a:spcAft>
              <a:buNone/>
            </a:pPr>
            <a:r>
              <a:t/>
            </a:r>
            <a:endParaRPr sz="1100">
              <a:solidFill>
                <a:schemeClr val="lt1"/>
              </a:solidFill>
              <a:latin typeface="DM Sans"/>
              <a:ea typeface="DM Sans"/>
              <a:cs typeface="DM Sans"/>
              <a:sym typeface="DM Sans"/>
            </a:endParaRPr>
          </a:p>
        </p:txBody>
      </p:sp>
      <p:sp>
        <p:nvSpPr>
          <p:cNvPr id="299" name="Google Shape;299;p84"/>
          <p:cNvSpPr txBox="1"/>
          <p:nvPr/>
        </p:nvSpPr>
        <p:spPr>
          <a:xfrm>
            <a:off x="1490575" y="2631250"/>
            <a:ext cx="1861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rgbClr val="999999"/>
              </a:solidFill>
              <a:latin typeface="DM Sans"/>
              <a:ea typeface="DM Sans"/>
              <a:cs typeface="DM Sans"/>
              <a:sym typeface="DM Sans"/>
            </a:endParaRPr>
          </a:p>
        </p:txBody>
      </p:sp>
      <p:pic>
        <p:nvPicPr>
          <p:cNvPr id="300" name="Google Shape;300;p84"/>
          <p:cNvPicPr preferRelativeResize="0"/>
          <p:nvPr/>
        </p:nvPicPr>
        <p:blipFill rotWithShape="1">
          <a:blip r:embed="rId4">
            <a:alphaModFix/>
          </a:blip>
          <a:srcRect b="0" l="0" r="0" t="0"/>
          <a:stretch/>
        </p:blipFill>
        <p:spPr>
          <a:xfrm>
            <a:off x="5926150" y="1365650"/>
            <a:ext cx="1958700" cy="2989595"/>
          </a:xfrm>
          <a:prstGeom prst="rect">
            <a:avLst/>
          </a:prstGeom>
          <a:noFill/>
          <a:ln>
            <a:noFill/>
          </a:ln>
        </p:spPr>
      </p:pic>
      <p:sp>
        <p:nvSpPr>
          <p:cNvPr id="301" name="Google Shape;301;p84"/>
          <p:cNvSpPr txBox="1"/>
          <p:nvPr/>
        </p:nvSpPr>
        <p:spPr>
          <a:xfrm>
            <a:off x="5925938" y="1463250"/>
            <a:ext cx="19287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200"/>
              <a:buFont typeface="Arial"/>
              <a:buNone/>
            </a:pPr>
            <a:r>
              <a:rPr lang="es" sz="1200">
                <a:solidFill>
                  <a:schemeClr val="lt1"/>
                </a:solidFill>
                <a:latin typeface="DM Sans"/>
                <a:ea typeface="DM Sans"/>
                <a:cs typeface="DM Sans"/>
                <a:sym typeface="DM Sans"/>
              </a:rPr>
              <a:t>45</a:t>
            </a:r>
            <a:endParaRPr i="0" sz="1600" u="none" cap="none" strike="noStrike">
              <a:solidFill>
                <a:schemeClr val="lt1"/>
              </a:solidFill>
              <a:latin typeface="DM Sans"/>
              <a:ea typeface="DM Sans"/>
              <a:cs typeface="DM Sans"/>
              <a:sym typeface="DM Sans"/>
            </a:endParaRPr>
          </a:p>
        </p:txBody>
      </p:sp>
      <p:cxnSp>
        <p:nvCxnSpPr>
          <p:cNvPr id="302" name="Google Shape;302;p84"/>
          <p:cNvCxnSpPr/>
          <p:nvPr/>
        </p:nvCxnSpPr>
        <p:spPr>
          <a:xfrm>
            <a:off x="6000663" y="2659250"/>
            <a:ext cx="1778400" cy="0"/>
          </a:xfrm>
          <a:prstGeom prst="straightConnector1">
            <a:avLst/>
          </a:prstGeom>
          <a:noFill/>
          <a:ln cap="flat" cmpd="sng" w="9525">
            <a:solidFill>
              <a:srgbClr val="434343"/>
            </a:solidFill>
            <a:prstDash val="solid"/>
            <a:round/>
            <a:headEnd len="sm" w="sm" type="none"/>
            <a:tailEnd len="sm" w="sm" type="none"/>
          </a:ln>
        </p:spPr>
      </p:cxnSp>
      <p:sp>
        <p:nvSpPr>
          <p:cNvPr id="303" name="Google Shape;303;p84"/>
          <p:cNvSpPr txBox="1"/>
          <p:nvPr/>
        </p:nvSpPr>
        <p:spPr>
          <a:xfrm>
            <a:off x="5953713" y="1869250"/>
            <a:ext cx="1928700" cy="785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500"/>
              <a:buFont typeface="Arial"/>
              <a:buNone/>
            </a:pPr>
            <a:r>
              <a:rPr b="1" lang="es" sz="1300">
                <a:solidFill>
                  <a:srgbClr val="999999"/>
                </a:solidFill>
                <a:latin typeface="DM Sans"/>
                <a:ea typeface="DM Sans"/>
                <a:cs typeface="DM Sans"/>
                <a:sym typeface="DM Sans"/>
              </a:rPr>
              <a:t>Proceso principal del servidor + Global &amp; Child process</a:t>
            </a:r>
            <a:endParaRPr b="1" i="0" sz="1300" u="none" cap="none" strike="noStrike">
              <a:solidFill>
                <a:srgbClr val="999999"/>
              </a:solidFill>
              <a:latin typeface="DM Sans"/>
              <a:ea typeface="DM Sans"/>
              <a:cs typeface="DM Sans"/>
              <a:sym typeface="DM Sans"/>
            </a:endParaRPr>
          </a:p>
        </p:txBody>
      </p:sp>
      <p:cxnSp>
        <p:nvCxnSpPr>
          <p:cNvPr id="304" name="Google Shape;304;p84"/>
          <p:cNvCxnSpPr/>
          <p:nvPr/>
        </p:nvCxnSpPr>
        <p:spPr>
          <a:xfrm>
            <a:off x="5953713" y="1867700"/>
            <a:ext cx="1778400" cy="0"/>
          </a:xfrm>
          <a:prstGeom prst="straightConnector1">
            <a:avLst/>
          </a:prstGeom>
          <a:noFill/>
          <a:ln cap="flat" cmpd="sng" w="9525">
            <a:solidFill>
              <a:srgbClr val="434343"/>
            </a:solidFill>
            <a:prstDash val="solid"/>
            <a:round/>
            <a:headEnd len="sm" w="sm" type="none"/>
            <a:tailEnd len="sm" w="sm" type="none"/>
          </a:ln>
        </p:spPr>
      </p:cxnSp>
      <p:sp>
        <p:nvSpPr>
          <p:cNvPr id="305" name="Google Shape;305;p84"/>
          <p:cNvSpPr txBox="1"/>
          <p:nvPr/>
        </p:nvSpPr>
        <p:spPr>
          <a:xfrm>
            <a:off x="6008375" y="2643050"/>
            <a:ext cx="17784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t/>
            </a:r>
            <a:endParaRPr sz="1200">
              <a:solidFill>
                <a:srgbClr val="999999"/>
              </a:solidFill>
              <a:latin typeface="DM Sans"/>
              <a:ea typeface="DM Sans"/>
              <a:cs typeface="DM Sans"/>
              <a:sym typeface="DM Sans"/>
            </a:endParaRPr>
          </a:p>
        </p:txBody>
      </p:sp>
      <p:sp>
        <p:nvSpPr>
          <p:cNvPr id="306" name="Google Shape;306;p84"/>
          <p:cNvSpPr txBox="1"/>
          <p:nvPr/>
        </p:nvSpPr>
        <p:spPr>
          <a:xfrm>
            <a:off x="1510188" y="3012350"/>
            <a:ext cx="1732500" cy="1051800"/>
          </a:xfrm>
          <a:prstGeom prst="rect">
            <a:avLst/>
          </a:prstGeom>
          <a:noFill/>
          <a:ln>
            <a:noFill/>
          </a:ln>
        </p:spPr>
        <p:txBody>
          <a:bodyPr anchorCtr="0" anchor="t" bIns="91425" lIns="91425" spcFirstLastPara="1" rIns="91425" wrap="square" tIns="91425">
            <a:spAutoFit/>
          </a:bodyPr>
          <a:lstStyle/>
          <a:p>
            <a:pPr indent="-304800" lvl="0" marL="457200" marR="0" rtl="0" algn="l">
              <a:lnSpc>
                <a:spcPct val="100000"/>
              </a:lnSpc>
              <a:spcBef>
                <a:spcPts val="1000"/>
              </a:spcBef>
              <a:spcAft>
                <a:spcPts val="0"/>
              </a:spcAft>
              <a:buClr>
                <a:schemeClr val="accent4"/>
              </a:buClr>
              <a:buSzPts val="1200"/>
              <a:buFont typeface="DM Sans"/>
              <a:buChar char="✓"/>
            </a:pPr>
            <a:r>
              <a:rPr lang="es" sz="1200">
                <a:solidFill>
                  <a:srgbClr val="CCCCCC"/>
                </a:solidFill>
                <a:latin typeface="DM Sans"/>
                <a:ea typeface="DM Sans"/>
                <a:cs typeface="DM Sans"/>
                <a:sym typeface="DM Sans"/>
              </a:rPr>
              <a:t>Conexión de Nestjs a Mongo</a:t>
            </a:r>
            <a:endParaRPr sz="1200">
              <a:solidFill>
                <a:srgbClr val="CCCCCC"/>
              </a:solidFill>
              <a:latin typeface="DM Sans"/>
              <a:ea typeface="DM Sans"/>
              <a:cs typeface="DM Sans"/>
              <a:sym typeface="DM Sans"/>
            </a:endParaRPr>
          </a:p>
          <a:p>
            <a:pPr indent="-304800" lvl="0" marL="457200" marR="0" rtl="0" algn="l">
              <a:lnSpc>
                <a:spcPct val="100000"/>
              </a:lnSpc>
              <a:spcBef>
                <a:spcPts val="1000"/>
              </a:spcBef>
              <a:spcAft>
                <a:spcPts val="0"/>
              </a:spcAft>
              <a:buClr>
                <a:schemeClr val="accent4"/>
              </a:buClr>
              <a:buSzPts val="1200"/>
              <a:buFont typeface="DM Sans"/>
              <a:buChar char="✓"/>
            </a:pPr>
            <a:r>
              <a:rPr lang="es" sz="1200">
                <a:solidFill>
                  <a:srgbClr val="CCCCCC"/>
                </a:solidFill>
                <a:latin typeface="DM Sans"/>
                <a:ea typeface="DM Sans"/>
                <a:cs typeface="DM Sans"/>
                <a:sym typeface="DM Sans"/>
              </a:rPr>
              <a:t>Autenticación con JWT</a:t>
            </a:r>
            <a:endParaRPr sz="1200">
              <a:solidFill>
                <a:srgbClr val="CCCCCC"/>
              </a:solidFill>
              <a:latin typeface="DM Sans"/>
              <a:ea typeface="DM Sans"/>
              <a:cs typeface="DM Sans"/>
              <a:sym typeface="DM Sans"/>
            </a:endParaRPr>
          </a:p>
        </p:txBody>
      </p:sp>
      <p:sp>
        <p:nvSpPr>
          <p:cNvPr id="307" name="Google Shape;307;p84"/>
          <p:cNvSpPr txBox="1"/>
          <p:nvPr/>
        </p:nvSpPr>
        <p:spPr>
          <a:xfrm>
            <a:off x="5899775" y="2732100"/>
            <a:ext cx="2042700" cy="1662300"/>
          </a:xfrm>
          <a:prstGeom prst="rect">
            <a:avLst/>
          </a:prstGeom>
          <a:noFill/>
          <a:ln>
            <a:noFill/>
          </a:ln>
        </p:spPr>
        <p:txBody>
          <a:bodyPr anchorCtr="0" anchor="t" bIns="91425" lIns="91425" spcFirstLastPara="1" rIns="91425" wrap="square" tIns="91425">
            <a:spAutoFit/>
          </a:bodyPr>
          <a:lstStyle/>
          <a:p>
            <a:pPr indent="-304800" lvl="0" marL="457200" marR="0" rtl="0" algn="l">
              <a:lnSpc>
                <a:spcPct val="100000"/>
              </a:lnSpc>
              <a:spcBef>
                <a:spcPts val="0"/>
              </a:spcBef>
              <a:spcAft>
                <a:spcPts val="0"/>
              </a:spcAft>
              <a:buClr>
                <a:srgbClr val="EA90FF"/>
              </a:buClr>
              <a:buSzPts val="1200"/>
              <a:buFont typeface="DM Sans"/>
              <a:buChar char="✓"/>
            </a:pPr>
            <a:r>
              <a:rPr lang="es" sz="1200">
                <a:solidFill>
                  <a:srgbClr val="CCCCCC"/>
                </a:solidFill>
                <a:latin typeface="DM Sans"/>
                <a:ea typeface="DM Sans"/>
                <a:cs typeface="DM Sans"/>
                <a:sym typeface="DM Sans"/>
              </a:rPr>
              <a:t>Despliegue de nuestro aplicativo</a:t>
            </a:r>
            <a:endParaRPr sz="1200">
              <a:solidFill>
                <a:srgbClr val="CCCCCC"/>
              </a:solidFill>
              <a:latin typeface="DM Sans"/>
              <a:ea typeface="DM Sans"/>
              <a:cs typeface="DM Sans"/>
              <a:sym typeface="DM Sans"/>
            </a:endParaRPr>
          </a:p>
          <a:p>
            <a:pPr indent="0" lvl="0" marL="457200" marR="0" rtl="0" algn="l">
              <a:lnSpc>
                <a:spcPct val="100000"/>
              </a:lnSpc>
              <a:spcBef>
                <a:spcPts val="0"/>
              </a:spcBef>
              <a:spcAft>
                <a:spcPts val="0"/>
              </a:spcAft>
              <a:buNone/>
            </a:pPr>
            <a:r>
              <a:t/>
            </a:r>
            <a:endParaRPr sz="1200">
              <a:solidFill>
                <a:srgbClr val="CCCCCC"/>
              </a:solidFill>
              <a:latin typeface="DM Sans"/>
              <a:ea typeface="DM Sans"/>
              <a:cs typeface="DM Sans"/>
              <a:sym typeface="DM Sans"/>
            </a:endParaRPr>
          </a:p>
          <a:p>
            <a:pPr indent="-304800" lvl="0" marL="457200" marR="0" rtl="0" algn="l">
              <a:lnSpc>
                <a:spcPct val="100000"/>
              </a:lnSpc>
              <a:spcBef>
                <a:spcPts val="0"/>
              </a:spcBef>
              <a:spcAft>
                <a:spcPts val="0"/>
              </a:spcAft>
              <a:buClr>
                <a:srgbClr val="EA90FF"/>
              </a:buClr>
              <a:buSzPts val="1200"/>
              <a:buFont typeface="DM Sans"/>
              <a:buChar char="✓"/>
            </a:pPr>
            <a:r>
              <a:rPr lang="es" sz="1200">
                <a:solidFill>
                  <a:srgbClr val="CCCCCC"/>
                </a:solidFill>
                <a:latin typeface="DM Sans"/>
                <a:ea typeface="DM Sans"/>
                <a:cs typeface="DM Sans"/>
                <a:sym typeface="DM Sans"/>
              </a:rPr>
              <a:t>Configu</a:t>
            </a:r>
            <a:r>
              <a:rPr lang="es" sz="1200">
                <a:solidFill>
                  <a:srgbClr val="CCCCCC"/>
                </a:solidFill>
                <a:latin typeface="DM Sans"/>
                <a:ea typeface="DM Sans"/>
                <a:cs typeface="DM Sans"/>
                <a:sym typeface="DM Sans"/>
              </a:rPr>
              <a:t>ración de pipeline en Railway.app</a:t>
            </a:r>
            <a:endParaRPr sz="1200">
              <a:solidFill>
                <a:srgbClr val="CCCCCC"/>
              </a:solidFill>
              <a:latin typeface="DM Sans"/>
              <a:ea typeface="DM Sans"/>
              <a:cs typeface="DM Sans"/>
              <a:sym typeface="DM Sans"/>
            </a:endParaRPr>
          </a:p>
          <a:p>
            <a:pPr indent="0" lvl="0" marL="457200" marR="0" rtl="0" algn="l">
              <a:lnSpc>
                <a:spcPct val="100000"/>
              </a:lnSpc>
              <a:spcBef>
                <a:spcPts val="0"/>
              </a:spcBef>
              <a:spcAft>
                <a:spcPts val="0"/>
              </a:spcAft>
              <a:buNone/>
            </a:pPr>
            <a:r>
              <a:t/>
            </a:r>
            <a:endParaRPr sz="1200">
              <a:solidFill>
                <a:srgbClr val="CCCCCC"/>
              </a:solidFill>
              <a:latin typeface="DM Sans"/>
              <a:ea typeface="DM Sans"/>
              <a:cs typeface="DM Sans"/>
              <a:sym typeface="DM Sans"/>
            </a:endParaRPr>
          </a:p>
          <a:p>
            <a:pPr indent="0" lvl="0" marL="0" marR="0" rtl="0" algn="l">
              <a:lnSpc>
                <a:spcPct val="100000"/>
              </a:lnSpc>
              <a:spcBef>
                <a:spcPts val="0"/>
              </a:spcBef>
              <a:spcAft>
                <a:spcPts val="0"/>
              </a:spcAft>
              <a:buNone/>
            </a:pPr>
            <a:r>
              <a:t/>
            </a:r>
            <a:endParaRPr sz="1200">
              <a:solidFill>
                <a:srgbClr val="CCCCCC"/>
              </a:solidFill>
              <a:latin typeface="DM Sans"/>
              <a:ea typeface="DM Sans"/>
              <a:cs typeface="DM Sans"/>
              <a:sym typeface="DM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85"/>
          <p:cNvSpPr txBox="1"/>
          <p:nvPr/>
        </p:nvSpPr>
        <p:spPr>
          <a:xfrm>
            <a:off x="501450" y="643475"/>
            <a:ext cx="8141100" cy="600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000">
                <a:solidFill>
                  <a:srgbClr val="EAFF6A"/>
                </a:solidFill>
                <a:latin typeface="DM Sans"/>
                <a:ea typeface="DM Sans"/>
                <a:cs typeface="DM Sans"/>
                <a:sym typeface="DM Sans"/>
              </a:rPr>
              <a:t>Objetivos de la clase</a:t>
            </a:r>
            <a:endParaRPr b="1" sz="3000">
              <a:solidFill>
                <a:srgbClr val="EAFF6A"/>
              </a:solidFill>
              <a:latin typeface="DM Sans"/>
              <a:ea typeface="DM Sans"/>
              <a:cs typeface="DM Sans"/>
              <a:sym typeface="DM Sans"/>
            </a:endParaRPr>
          </a:p>
        </p:txBody>
      </p:sp>
      <p:pic>
        <p:nvPicPr>
          <p:cNvPr id="313" name="Google Shape;313;p85"/>
          <p:cNvPicPr preferRelativeResize="0"/>
          <p:nvPr/>
        </p:nvPicPr>
        <p:blipFill>
          <a:blip r:embed="rId3">
            <a:alphaModFix/>
          </a:blip>
          <a:stretch>
            <a:fillRect/>
          </a:stretch>
        </p:blipFill>
        <p:spPr>
          <a:xfrm>
            <a:off x="2172750" y="2123988"/>
            <a:ext cx="204553" cy="196975"/>
          </a:xfrm>
          <a:prstGeom prst="rect">
            <a:avLst/>
          </a:prstGeom>
          <a:noFill/>
          <a:ln>
            <a:noFill/>
          </a:ln>
        </p:spPr>
      </p:pic>
      <p:sp>
        <p:nvSpPr>
          <p:cNvPr id="314" name="Google Shape;314;p85"/>
          <p:cNvSpPr txBox="1"/>
          <p:nvPr/>
        </p:nvSpPr>
        <p:spPr>
          <a:xfrm>
            <a:off x="2539681" y="2022375"/>
            <a:ext cx="46314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chemeClr val="lt1"/>
                </a:solidFill>
                <a:latin typeface="DM Sans"/>
                <a:ea typeface="DM Sans"/>
                <a:cs typeface="DM Sans"/>
                <a:sym typeface="DM Sans"/>
              </a:rPr>
              <a:t>Hacer una integración práctica de todos los conceptos vistos hasta el momento, bajo el desarrollo de un proyecto paralelo a nuestro proyecto final.</a:t>
            </a:r>
            <a:endParaRPr>
              <a:solidFill>
                <a:schemeClr val="lt1"/>
              </a:solidFill>
              <a:latin typeface="DM Sans"/>
              <a:ea typeface="DM Sans"/>
              <a:cs typeface="DM Sans"/>
              <a:sym typeface="DM Sans"/>
            </a:endParaRPr>
          </a:p>
        </p:txBody>
      </p:sp>
      <p:sp>
        <p:nvSpPr>
          <p:cNvPr id="315" name="Google Shape;315;p85"/>
          <p:cNvSpPr txBox="1"/>
          <p:nvPr/>
        </p:nvSpPr>
        <p:spPr>
          <a:xfrm>
            <a:off x="2504010" y="3439950"/>
            <a:ext cx="4455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lt1"/>
              </a:solidFill>
              <a:latin typeface="DM Sans"/>
              <a:ea typeface="DM Sans"/>
              <a:cs typeface="DM Sans"/>
              <a:sym typeface="DM Sans"/>
            </a:endParaRPr>
          </a:p>
        </p:txBody>
      </p:sp>
      <p:sp>
        <p:nvSpPr>
          <p:cNvPr id="316" name="Google Shape;316;p85"/>
          <p:cNvSpPr txBox="1"/>
          <p:nvPr/>
        </p:nvSpPr>
        <p:spPr>
          <a:xfrm>
            <a:off x="2539681" y="2626463"/>
            <a:ext cx="4631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lt1"/>
              </a:solidFill>
              <a:latin typeface="DM Sans"/>
              <a:ea typeface="DM Sans"/>
              <a:cs typeface="DM Sans"/>
              <a:sym typeface="DM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lt1"/>
        </a:solidFill>
      </p:bgPr>
    </p:bg>
    <p:spTree>
      <p:nvGrpSpPr>
        <p:cNvPr id="320" name="Shape 320"/>
        <p:cNvGrpSpPr/>
        <p:nvPr/>
      </p:nvGrpSpPr>
      <p:grpSpPr>
        <a:xfrm>
          <a:off x="0" y="0"/>
          <a:ext cx="0" cy="0"/>
          <a:chOff x="0" y="0"/>
          <a:chExt cx="0" cy="0"/>
        </a:xfrm>
      </p:grpSpPr>
      <p:sp>
        <p:nvSpPr>
          <p:cNvPr id="321" name="Google Shape;321;p86"/>
          <p:cNvSpPr txBox="1"/>
          <p:nvPr/>
        </p:nvSpPr>
        <p:spPr>
          <a:xfrm>
            <a:off x="2332875" y="3387963"/>
            <a:ext cx="4624800" cy="28740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1000"/>
              </a:spcBef>
              <a:spcAft>
                <a:spcPts val="0"/>
              </a:spcAft>
              <a:buNone/>
            </a:pPr>
            <a:r>
              <a:t/>
            </a:r>
            <a:endParaRPr sz="1800">
              <a:latin typeface="Helvetica Neue Light"/>
              <a:ea typeface="Helvetica Neue Light"/>
              <a:cs typeface="Helvetica Neue Light"/>
              <a:sym typeface="Helvetica Neue Light"/>
            </a:endParaRPr>
          </a:p>
        </p:txBody>
      </p:sp>
      <p:sp>
        <p:nvSpPr>
          <p:cNvPr id="322" name="Google Shape;322;p86"/>
          <p:cNvSpPr txBox="1"/>
          <p:nvPr/>
        </p:nvSpPr>
        <p:spPr>
          <a:xfrm>
            <a:off x="418275" y="-92500"/>
            <a:ext cx="6983100" cy="989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3000"/>
              <a:buFont typeface="Arial"/>
              <a:buNone/>
            </a:pPr>
            <a:r>
              <a:rPr b="1" lang="es" sz="4000">
                <a:latin typeface="DM Sans"/>
                <a:ea typeface="DM Sans"/>
                <a:cs typeface="DM Sans"/>
                <a:sym typeface="DM Sans"/>
              </a:rPr>
              <a:t>¿Cómo organizar la clase?</a:t>
            </a:r>
            <a:endParaRPr b="1" sz="4000" u="none" cap="none" strike="noStrike">
              <a:solidFill>
                <a:srgbClr val="000000"/>
              </a:solidFill>
              <a:latin typeface="DM Sans"/>
              <a:ea typeface="DM Sans"/>
              <a:cs typeface="DM Sans"/>
              <a:sym typeface="DM Sans"/>
            </a:endParaRPr>
          </a:p>
        </p:txBody>
      </p:sp>
      <p:graphicFrame>
        <p:nvGraphicFramePr>
          <p:cNvPr id="323" name="Google Shape;323;p86"/>
          <p:cNvGraphicFramePr/>
          <p:nvPr/>
        </p:nvGraphicFramePr>
        <p:xfrm>
          <a:off x="418275" y="838945"/>
          <a:ext cx="3000000" cy="3000000"/>
        </p:xfrm>
        <a:graphic>
          <a:graphicData uri="http://schemas.openxmlformats.org/drawingml/2006/table">
            <a:tbl>
              <a:tblPr>
                <a:noFill/>
                <a:tableStyleId>{B3F6A0ED-B566-4BCE-8649-83D5E4C9D375}</a:tableStyleId>
              </a:tblPr>
              <a:tblGrid>
                <a:gridCol w="2209975"/>
                <a:gridCol w="1809850"/>
                <a:gridCol w="3973200"/>
              </a:tblGrid>
              <a:tr h="655300">
                <a:tc>
                  <a:txBody>
                    <a:bodyPr/>
                    <a:lstStyle/>
                    <a:p>
                      <a:pPr indent="0" lvl="0" marL="0" rtl="0" algn="ctr">
                        <a:spcBef>
                          <a:spcPts val="0"/>
                        </a:spcBef>
                        <a:spcAft>
                          <a:spcPts val="0"/>
                        </a:spcAft>
                        <a:buNone/>
                      </a:pPr>
                      <a:r>
                        <a:rPr b="1" lang="es" sz="1350">
                          <a:latin typeface="DM Sans"/>
                          <a:ea typeface="DM Sans"/>
                          <a:cs typeface="DM Sans"/>
                          <a:sym typeface="DM Sans"/>
                        </a:rPr>
                        <a:t>Estructura general de la clase</a:t>
                      </a:r>
                      <a:endParaRPr b="1" sz="1350">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EAFF6A"/>
                    </a:solidFill>
                  </a:tcPr>
                </a:tc>
                <a:tc>
                  <a:txBody>
                    <a:bodyPr/>
                    <a:lstStyle/>
                    <a:p>
                      <a:pPr indent="0" lvl="0" marL="0" rtl="0" algn="ctr">
                        <a:spcBef>
                          <a:spcPts val="0"/>
                        </a:spcBef>
                        <a:spcAft>
                          <a:spcPts val="0"/>
                        </a:spcAft>
                        <a:buNone/>
                      </a:pPr>
                      <a:r>
                        <a:rPr b="1" lang="es" sz="1350">
                          <a:latin typeface="DM Sans"/>
                          <a:ea typeface="DM Sans"/>
                          <a:cs typeface="DM Sans"/>
                          <a:sym typeface="DM Sans"/>
                        </a:rPr>
                        <a:t>Tiempo de dedicación</a:t>
                      </a:r>
                      <a:endParaRPr b="1" sz="1350">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EAFF6A"/>
                    </a:solidFill>
                  </a:tcPr>
                </a:tc>
                <a:tc>
                  <a:txBody>
                    <a:bodyPr/>
                    <a:lstStyle/>
                    <a:p>
                      <a:pPr indent="0" lvl="0" marL="0" rtl="0" algn="ctr">
                        <a:spcBef>
                          <a:spcPts val="0"/>
                        </a:spcBef>
                        <a:spcAft>
                          <a:spcPts val="0"/>
                        </a:spcAft>
                        <a:buNone/>
                      </a:pPr>
                      <a:r>
                        <a:rPr b="1" lang="es" sz="1350">
                          <a:latin typeface="DM Sans"/>
                          <a:ea typeface="DM Sans"/>
                          <a:cs typeface="DM Sans"/>
                          <a:sym typeface="DM Sans"/>
                        </a:rPr>
                        <a:t>Enfoques</a:t>
                      </a:r>
                      <a:endParaRPr b="1" sz="1350">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EAFF6A"/>
                    </a:solidFill>
                  </a:tcPr>
                </a:tc>
              </a:tr>
              <a:tr h="558725">
                <a:tc>
                  <a:txBody>
                    <a:bodyPr/>
                    <a:lstStyle/>
                    <a:p>
                      <a:pPr indent="0" lvl="0" marL="0" rtl="0" algn="l">
                        <a:lnSpc>
                          <a:spcPct val="115000"/>
                        </a:lnSpc>
                        <a:spcBef>
                          <a:spcPts val="0"/>
                        </a:spcBef>
                        <a:spcAft>
                          <a:spcPts val="0"/>
                        </a:spcAft>
                        <a:buNone/>
                      </a:pPr>
                      <a:r>
                        <a:rPr lang="es" sz="1150">
                          <a:latin typeface="DM Sans"/>
                          <a:ea typeface="DM Sans"/>
                          <a:cs typeface="DM Sans"/>
                          <a:sym typeface="DM Sans"/>
                        </a:rPr>
                        <a:t>Skills</a:t>
                      </a:r>
                      <a:endParaRPr sz="1150">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rPr lang="es" sz="1150">
                          <a:latin typeface="DM Sans"/>
                          <a:ea typeface="DM Sans"/>
                          <a:cs typeface="DM Sans"/>
                          <a:sym typeface="DM Sans"/>
                        </a:rPr>
                        <a:t>10 min</a:t>
                      </a:r>
                      <a:endParaRPr sz="1150">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282575" lvl="0" marL="457200" rtl="0" algn="l">
                        <a:lnSpc>
                          <a:spcPct val="115000"/>
                        </a:lnSpc>
                        <a:spcBef>
                          <a:spcPts val="0"/>
                        </a:spcBef>
                        <a:spcAft>
                          <a:spcPts val="0"/>
                        </a:spcAft>
                        <a:buClr>
                          <a:srgbClr val="EA90FF"/>
                        </a:buClr>
                        <a:buSzPts val="850"/>
                        <a:buFont typeface="DM Sans"/>
                        <a:buChar char="✓"/>
                      </a:pPr>
                      <a:r>
                        <a:rPr lang="es" sz="850">
                          <a:latin typeface="DM Sans"/>
                          <a:ea typeface="DM Sans"/>
                          <a:cs typeface="DM Sans"/>
                          <a:sym typeface="DM Sans"/>
                        </a:rPr>
                        <a:t>No detenerse a explicar cada skill</a:t>
                      </a:r>
                      <a:endParaRPr sz="850">
                        <a:latin typeface="DM Sans"/>
                        <a:ea typeface="DM Sans"/>
                        <a:cs typeface="DM Sans"/>
                        <a:sym typeface="DM Sans"/>
                      </a:endParaRPr>
                    </a:p>
                    <a:p>
                      <a:pPr indent="-282575" lvl="0" marL="457200" rtl="0" algn="l">
                        <a:lnSpc>
                          <a:spcPct val="115000"/>
                        </a:lnSpc>
                        <a:spcBef>
                          <a:spcPts val="0"/>
                        </a:spcBef>
                        <a:spcAft>
                          <a:spcPts val="0"/>
                        </a:spcAft>
                        <a:buClr>
                          <a:srgbClr val="EA90FF"/>
                        </a:buClr>
                        <a:buSzPts val="850"/>
                        <a:buFont typeface="DM Sans"/>
                        <a:buChar char="✓"/>
                      </a:pPr>
                      <a:r>
                        <a:rPr lang="es" sz="850">
                          <a:latin typeface="DM Sans"/>
                          <a:ea typeface="DM Sans"/>
                          <a:cs typeface="DM Sans"/>
                          <a:sym typeface="DM Sans"/>
                        </a:rPr>
                        <a:t>Utilízalo como motivador, no como stopper.</a:t>
                      </a:r>
                      <a:endParaRPr sz="850">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r>
              <a:tr h="894950">
                <a:tc>
                  <a:txBody>
                    <a:bodyPr/>
                    <a:lstStyle/>
                    <a:p>
                      <a:pPr indent="0" lvl="0" marL="0" rtl="0" algn="l">
                        <a:lnSpc>
                          <a:spcPct val="115000"/>
                        </a:lnSpc>
                        <a:spcBef>
                          <a:spcPts val="0"/>
                        </a:spcBef>
                        <a:spcAft>
                          <a:spcPts val="0"/>
                        </a:spcAft>
                        <a:buNone/>
                      </a:pPr>
                      <a:r>
                        <a:rPr lang="es" sz="1150">
                          <a:latin typeface="DM Sans"/>
                          <a:ea typeface="DM Sans"/>
                          <a:cs typeface="DM Sans"/>
                          <a:sym typeface="DM Sans"/>
                        </a:rPr>
                        <a:t>Práctica integradora</a:t>
                      </a:r>
                      <a:endParaRPr sz="1150">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s" sz="1150">
                          <a:latin typeface="DM Sans"/>
                          <a:ea typeface="DM Sans"/>
                          <a:cs typeface="DM Sans"/>
                          <a:sym typeface="DM Sans"/>
                        </a:rPr>
                        <a:t>1hr 20 min (contemplando break a tu elección)</a:t>
                      </a:r>
                      <a:endParaRPr sz="1150">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282575" lvl="0" marL="457200" rtl="0" algn="l">
                        <a:lnSpc>
                          <a:spcPct val="115000"/>
                        </a:lnSpc>
                        <a:spcBef>
                          <a:spcPts val="0"/>
                        </a:spcBef>
                        <a:spcAft>
                          <a:spcPts val="0"/>
                        </a:spcAft>
                        <a:buClr>
                          <a:srgbClr val="EA90FF"/>
                        </a:buClr>
                        <a:buSzPts val="850"/>
                        <a:buFont typeface="DM Sans"/>
                        <a:buChar char="✓"/>
                      </a:pPr>
                      <a:r>
                        <a:rPr lang="es" sz="850">
                          <a:latin typeface="DM Sans"/>
                          <a:ea typeface="DM Sans"/>
                          <a:cs typeface="DM Sans"/>
                          <a:sym typeface="DM Sans"/>
                        </a:rPr>
                        <a:t>Recuerda que estás retomando un proyecto de práctica integradora previo. No pierdas tiempo repasando cosas de la práctica integradora anterior.</a:t>
                      </a:r>
                      <a:endParaRPr sz="850">
                        <a:latin typeface="DM Sans"/>
                        <a:ea typeface="DM Sans"/>
                        <a:cs typeface="DM Sans"/>
                        <a:sym typeface="DM Sans"/>
                      </a:endParaRPr>
                    </a:p>
                    <a:p>
                      <a:pPr indent="-282575" lvl="0" marL="457200" rtl="0" algn="l">
                        <a:lnSpc>
                          <a:spcPct val="115000"/>
                        </a:lnSpc>
                        <a:spcBef>
                          <a:spcPts val="0"/>
                        </a:spcBef>
                        <a:spcAft>
                          <a:spcPts val="0"/>
                        </a:spcAft>
                        <a:buClr>
                          <a:srgbClr val="EA90FF"/>
                        </a:buClr>
                        <a:buSzPts val="850"/>
                        <a:buFont typeface="DM Sans"/>
                        <a:buChar char="✓"/>
                      </a:pPr>
                      <a:r>
                        <a:rPr lang="es" sz="850">
                          <a:latin typeface="DM Sans"/>
                          <a:ea typeface="DM Sans"/>
                          <a:cs typeface="DM Sans"/>
                          <a:sym typeface="DM Sans"/>
                        </a:rPr>
                        <a:t>Esta práctica integradora supone un caso muy particular, y es que es de carácter más relajado, ya que las cosas a integrar son bastante sencillas, cosas como logging y documentación, haciendo que el resto de los temas sea bastante subjetivo según sea el caso. </a:t>
                      </a:r>
                      <a:endParaRPr sz="850">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620550">
                <a:tc>
                  <a:txBody>
                    <a:bodyPr/>
                    <a:lstStyle/>
                    <a:p>
                      <a:pPr indent="0" lvl="0" marL="0" rtl="0" algn="l">
                        <a:lnSpc>
                          <a:spcPct val="115000"/>
                        </a:lnSpc>
                        <a:spcBef>
                          <a:spcPts val="0"/>
                        </a:spcBef>
                        <a:spcAft>
                          <a:spcPts val="0"/>
                        </a:spcAft>
                        <a:buNone/>
                      </a:pPr>
                      <a:r>
                        <a:rPr lang="es" sz="1150">
                          <a:latin typeface="DM Sans"/>
                          <a:ea typeface="DM Sans"/>
                          <a:cs typeface="DM Sans"/>
                          <a:sym typeface="DM Sans"/>
                        </a:rPr>
                        <a:t>Presentación del desaf</a:t>
                      </a:r>
                      <a:r>
                        <a:rPr lang="es" sz="1150">
                          <a:latin typeface="DM Sans"/>
                          <a:ea typeface="DM Sans"/>
                          <a:cs typeface="DM Sans"/>
                          <a:sym typeface="DM Sans"/>
                        </a:rPr>
                        <a:t>ío</a:t>
                      </a:r>
                      <a:endParaRPr sz="1150">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rPr lang="es" sz="1150">
                          <a:latin typeface="DM Sans"/>
                          <a:ea typeface="DM Sans"/>
                          <a:cs typeface="DM Sans"/>
                          <a:sym typeface="DM Sans"/>
                        </a:rPr>
                        <a:t>10 min</a:t>
                      </a:r>
                      <a:endParaRPr sz="1150">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228600" rtl="0" algn="l">
                        <a:lnSpc>
                          <a:spcPct val="115000"/>
                        </a:lnSpc>
                        <a:spcBef>
                          <a:spcPts val="0"/>
                        </a:spcBef>
                        <a:spcAft>
                          <a:spcPts val="0"/>
                        </a:spcAft>
                        <a:buNone/>
                      </a:pPr>
                      <a:r>
                        <a:t/>
                      </a:r>
                      <a:endParaRPr sz="1150">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r>
              <a:tr h="620550">
                <a:tc>
                  <a:txBody>
                    <a:bodyPr/>
                    <a:lstStyle/>
                    <a:p>
                      <a:pPr indent="0" lvl="0" marL="0" rtl="0" algn="l">
                        <a:lnSpc>
                          <a:spcPct val="115000"/>
                        </a:lnSpc>
                        <a:spcBef>
                          <a:spcPts val="0"/>
                        </a:spcBef>
                        <a:spcAft>
                          <a:spcPts val="0"/>
                        </a:spcAft>
                        <a:buNone/>
                      </a:pPr>
                      <a:r>
                        <a:rPr lang="es" sz="1150">
                          <a:latin typeface="DM Sans"/>
                          <a:ea typeface="DM Sans"/>
                          <a:cs typeface="DM Sans"/>
                          <a:sym typeface="DM Sans"/>
                        </a:rPr>
                        <a:t>Espacio de dudas y consultas</a:t>
                      </a:r>
                      <a:endParaRPr sz="1150">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s" sz="1150">
                          <a:latin typeface="DM Sans"/>
                          <a:ea typeface="DM Sans"/>
                          <a:cs typeface="DM Sans"/>
                          <a:sym typeface="DM Sans"/>
                        </a:rPr>
                        <a:t>15 min</a:t>
                      </a:r>
                      <a:endParaRPr sz="1150">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c>
                  <a:txBody>
                    <a:bodyPr/>
                    <a:lstStyle/>
                    <a:p>
                      <a:pPr indent="-282575" lvl="0" marL="457200" rtl="0" algn="l">
                        <a:lnSpc>
                          <a:spcPct val="115000"/>
                        </a:lnSpc>
                        <a:spcBef>
                          <a:spcPts val="0"/>
                        </a:spcBef>
                        <a:spcAft>
                          <a:spcPts val="0"/>
                        </a:spcAft>
                        <a:buClr>
                          <a:srgbClr val="EA90FF"/>
                        </a:buClr>
                        <a:buSzPts val="850"/>
                        <a:buFont typeface="DM Sans"/>
                        <a:buChar char="✓"/>
                      </a:pPr>
                      <a:r>
                        <a:rPr lang="es" sz="850">
                          <a:solidFill>
                            <a:schemeClr val="dk1"/>
                          </a:solidFill>
                          <a:latin typeface="DM Sans"/>
                          <a:ea typeface="DM Sans"/>
                          <a:cs typeface="DM Sans"/>
                          <a:sym typeface="DM Sans"/>
                        </a:rPr>
                        <a:t>Puedes traer dudas con respecto a contenidos vistos en el curso o bien relacionadas con el terreno profesional.</a:t>
                      </a:r>
                      <a:endParaRPr sz="1150">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r>
            </a:tbl>
          </a:graphicData>
        </a:graphic>
      </p:graphicFrame>
      <p:pic>
        <p:nvPicPr>
          <p:cNvPr id="324" name="Google Shape;324;p86"/>
          <p:cNvPicPr preferRelativeResize="0"/>
          <p:nvPr/>
        </p:nvPicPr>
        <p:blipFill>
          <a:blip r:embed="rId3">
            <a:alphaModFix/>
          </a:blip>
          <a:stretch>
            <a:fillRect/>
          </a:stretch>
        </p:blipFill>
        <p:spPr>
          <a:xfrm>
            <a:off x="7635985" y="4695649"/>
            <a:ext cx="1111300" cy="2586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87"/>
          <p:cNvSpPr txBox="1"/>
          <p:nvPr/>
        </p:nvSpPr>
        <p:spPr>
          <a:xfrm>
            <a:off x="868078" y="2202300"/>
            <a:ext cx="75195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lang="es" sz="4000">
                <a:solidFill>
                  <a:schemeClr val="accent6"/>
                </a:solidFill>
                <a:latin typeface="DM Sans"/>
                <a:ea typeface="DM Sans"/>
                <a:cs typeface="DM Sans"/>
                <a:sym typeface="DM Sans"/>
              </a:rPr>
              <a:t>¿Qué estamos por ver?</a:t>
            </a:r>
            <a:endParaRPr b="1" i="0" sz="4000" u="none" cap="none" strike="noStrike">
              <a:solidFill>
                <a:schemeClr val="accent6"/>
              </a:solidFill>
              <a:latin typeface="DM Sans"/>
              <a:ea typeface="DM Sans"/>
              <a:cs typeface="DM Sans"/>
              <a:sym typeface="DM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pic>
        <p:nvPicPr>
          <p:cNvPr id="334" name="Google Shape;334;p88"/>
          <p:cNvPicPr preferRelativeResize="0"/>
          <p:nvPr/>
        </p:nvPicPr>
        <p:blipFill>
          <a:blip r:embed="rId3">
            <a:alphaModFix/>
          </a:blip>
          <a:stretch>
            <a:fillRect/>
          </a:stretch>
        </p:blipFill>
        <p:spPr>
          <a:xfrm>
            <a:off x="5990775" y="1640762"/>
            <a:ext cx="2614225" cy="2614225"/>
          </a:xfrm>
          <a:prstGeom prst="rect">
            <a:avLst/>
          </a:prstGeom>
          <a:noFill/>
          <a:ln>
            <a:noFill/>
          </a:ln>
        </p:spPr>
      </p:pic>
      <p:sp>
        <p:nvSpPr>
          <p:cNvPr id="335" name="Google Shape;335;p88"/>
          <p:cNvSpPr txBox="1"/>
          <p:nvPr/>
        </p:nvSpPr>
        <p:spPr>
          <a:xfrm>
            <a:off x="457725" y="1016688"/>
            <a:ext cx="55722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Práctica integradora</a:t>
            </a:r>
            <a:endParaRPr b="1" i="0" sz="4000" u="none" cap="none" strike="noStrike">
              <a:solidFill>
                <a:schemeClr val="dk1"/>
              </a:solidFill>
              <a:latin typeface="DM Sans"/>
              <a:ea typeface="DM Sans"/>
              <a:cs typeface="DM Sans"/>
              <a:sym typeface="DM Sans"/>
            </a:endParaRPr>
          </a:p>
        </p:txBody>
      </p:sp>
      <p:sp>
        <p:nvSpPr>
          <p:cNvPr id="336" name="Google Shape;336;p88"/>
          <p:cNvSpPr txBox="1"/>
          <p:nvPr/>
        </p:nvSpPr>
        <p:spPr>
          <a:xfrm>
            <a:off x="457725" y="1864213"/>
            <a:ext cx="4447200" cy="226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lang="es" sz="1350">
                <a:latin typeface="DM Sans"/>
                <a:ea typeface="DM Sans"/>
                <a:cs typeface="DM Sans"/>
                <a:sym typeface="DM Sans"/>
              </a:rPr>
              <a:t>La mejor forma de repasar los temas vistos hasta el momento, es hacer un repaso integrado de todos los elementos.</a:t>
            </a:r>
            <a:endParaRPr sz="1350">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sz="1350">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rPr lang="es" sz="1350">
                <a:latin typeface="DM Sans"/>
                <a:ea typeface="DM Sans"/>
                <a:cs typeface="DM Sans"/>
                <a:sym typeface="DM Sans"/>
              </a:rPr>
              <a:t>Si bien es correcto repasar el código parte por parte, es importante que como desarrolladores comencemos a trabajar en nuestra </a:t>
            </a:r>
            <a:r>
              <a:rPr b="1" lang="es" sz="1350">
                <a:latin typeface="DM Sans"/>
                <a:ea typeface="DM Sans"/>
                <a:cs typeface="DM Sans"/>
                <a:sym typeface="DM Sans"/>
              </a:rPr>
              <a:t>lógica de integración</a:t>
            </a:r>
            <a:r>
              <a:rPr lang="es" sz="1350">
                <a:latin typeface="DM Sans"/>
                <a:ea typeface="DM Sans"/>
                <a:cs typeface="DM Sans"/>
                <a:sym typeface="DM Sans"/>
              </a:rPr>
              <a:t>, es decir, tenemos que tener siempre contemplado el cómo vamos a juntar todo lo aprendido, para tener un proyecto sólido</a:t>
            </a:r>
            <a:endParaRPr sz="1350">
              <a:latin typeface="DM Sans"/>
              <a:ea typeface="DM Sans"/>
              <a:cs typeface="DM Sans"/>
              <a:sym typeface="DM Sans"/>
            </a:endParaRPr>
          </a:p>
        </p:txBody>
      </p:sp>
      <p:sp>
        <p:nvSpPr>
          <p:cNvPr id="337" name="Google Shape;337;p88"/>
          <p:cNvSpPr txBox="1"/>
          <p:nvPr/>
        </p:nvSpPr>
        <p:spPr>
          <a:xfrm>
            <a:off x="5810825" y="1864225"/>
            <a:ext cx="1416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a:solidFill>
                  <a:schemeClr val="lt1"/>
                </a:solidFill>
                <a:latin typeface="DM Sans"/>
                <a:ea typeface="DM Sans"/>
                <a:cs typeface="DM Sans"/>
                <a:sym typeface="DM Sans"/>
              </a:rPr>
              <a:t>Logger</a:t>
            </a:r>
            <a:r>
              <a:rPr b="1" lang="es">
                <a:solidFill>
                  <a:schemeClr val="lt1"/>
                </a:solidFill>
                <a:latin typeface="DM Sans"/>
                <a:ea typeface="DM Sans"/>
                <a:cs typeface="DM Sans"/>
                <a:sym typeface="DM Sans"/>
              </a:rPr>
              <a:t>s</a:t>
            </a:r>
            <a:endParaRPr b="1">
              <a:solidFill>
                <a:schemeClr val="lt1"/>
              </a:solidFill>
              <a:latin typeface="DM Sans"/>
              <a:ea typeface="DM Sans"/>
              <a:cs typeface="DM Sans"/>
              <a:sym typeface="DM Sans"/>
            </a:endParaRPr>
          </a:p>
        </p:txBody>
      </p:sp>
      <p:sp>
        <p:nvSpPr>
          <p:cNvPr id="338" name="Google Shape;338;p88"/>
          <p:cNvSpPr txBox="1"/>
          <p:nvPr/>
        </p:nvSpPr>
        <p:spPr>
          <a:xfrm rot="-2700000">
            <a:off x="7071246" y="1979469"/>
            <a:ext cx="1249458" cy="338563"/>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000">
                <a:solidFill>
                  <a:schemeClr val="lt1"/>
                </a:solidFill>
                <a:latin typeface="DM Sans"/>
                <a:ea typeface="DM Sans"/>
                <a:cs typeface="DM Sans"/>
                <a:sym typeface="DM Sans"/>
              </a:rPr>
              <a:t>Documentación</a:t>
            </a:r>
            <a:endParaRPr b="1" sz="1000">
              <a:solidFill>
                <a:schemeClr val="lt1"/>
              </a:solidFill>
              <a:latin typeface="DM Sans"/>
              <a:ea typeface="DM Sans"/>
              <a:cs typeface="DM Sans"/>
              <a:sym typeface="DM Sans"/>
            </a:endParaRPr>
          </a:p>
        </p:txBody>
      </p:sp>
      <p:sp>
        <p:nvSpPr>
          <p:cNvPr id="339" name="Google Shape;339;p88"/>
          <p:cNvSpPr txBox="1"/>
          <p:nvPr/>
        </p:nvSpPr>
        <p:spPr>
          <a:xfrm rot="-2509460">
            <a:off x="6966500" y="3426695"/>
            <a:ext cx="1458951" cy="338653"/>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000">
                <a:solidFill>
                  <a:schemeClr val="lt1"/>
                </a:solidFill>
                <a:latin typeface="DM Sans"/>
                <a:ea typeface="DM Sans"/>
                <a:cs typeface="DM Sans"/>
                <a:sym typeface="DM Sans"/>
              </a:rPr>
              <a:t>Complementación</a:t>
            </a:r>
            <a:endParaRPr b="1" sz="1000">
              <a:solidFill>
                <a:schemeClr val="lt1"/>
              </a:solidFill>
              <a:latin typeface="DM Sans"/>
              <a:ea typeface="DM Sans"/>
              <a:cs typeface="DM Sans"/>
              <a:sym typeface="DM Sans"/>
            </a:endParaRPr>
          </a:p>
        </p:txBody>
      </p:sp>
      <p:sp>
        <p:nvSpPr>
          <p:cNvPr id="340" name="Google Shape;340;p88"/>
          <p:cNvSpPr txBox="1"/>
          <p:nvPr/>
        </p:nvSpPr>
        <p:spPr>
          <a:xfrm rot="728">
            <a:off x="5717619" y="2983579"/>
            <a:ext cx="1416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a:solidFill>
                  <a:schemeClr val="lt1"/>
                </a:solidFill>
                <a:latin typeface="DM Sans"/>
                <a:ea typeface="DM Sans"/>
                <a:cs typeface="DM Sans"/>
                <a:sym typeface="DM Sans"/>
              </a:rPr>
              <a:t>Testing</a:t>
            </a:r>
            <a:endParaRPr b="1">
              <a:solidFill>
                <a:schemeClr val="lt1"/>
              </a:solidFill>
              <a:latin typeface="DM Sans"/>
              <a:ea typeface="DM Sans"/>
              <a:cs typeface="DM Sans"/>
              <a:sym typeface="DM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89"/>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Elementos a integrar</a:t>
            </a:r>
            <a:endParaRPr b="1" i="0" sz="4000" u="none" cap="none" strike="noStrike">
              <a:solidFill>
                <a:schemeClr val="dk1"/>
              </a:solidFill>
              <a:latin typeface="DM Sans"/>
              <a:ea typeface="DM Sans"/>
              <a:cs typeface="DM Sans"/>
              <a:sym typeface="DM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90"/>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lang="es" sz="4000">
                <a:solidFill>
                  <a:schemeClr val="dk1"/>
                </a:solidFill>
                <a:latin typeface="DM Sans"/>
                <a:ea typeface="DM Sans"/>
                <a:cs typeface="DM Sans"/>
                <a:sym typeface="DM Sans"/>
              </a:rPr>
              <a:t>Elementos a integrar</a:t>
            </a:r>
            <a:endParaRPr b="1" i="0" sz="4000" u="none" cap="none" strike="noStrike">
              <a:solidFill>
                <a:schemeClr val="dk1"/>
              </a:solidFill>
              <a:latin typeface="DM Sans"/>
              <a:ea typeface="DM Sans"/>
              <a:cs typeface="DM Sans"/>
              <a:sym typeface="DM Sans"/>
            </a:endParaRPr>
          </a:p>
        </p:txBody>
      </p:sp>
      <p:sp>
        <p:nvSpPr>
          <p:cNvPr id="351" name="Google Shape;351;p90"/>
          <p:cNvSpPr txBox="1"/>
          <p:nvPr/>
        </p:nvSpPr>
        <p:spPr>
          <a:xfrm>
            <a:off x="473350" y="1841100"/>
            <a:ext cx="3834600" cy="1015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lang="es" sz="1350">
                <a:latin typeface="DM Sans"/>
                <a:ea typeface="DM Sans"/>
                <a:cs typeface="DM Sans"/>
                <a:sym typeface="DM Sans"/>
              </a:rPr>
              <a:t>En el desarrollo de esta práctica de integración, repasarás y conectarás los siguientes conceptos:</a:t>
            </a:r>
            <a:endParaRPr sz="1350">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sz="1350">
              <a:latin typeface="DM Sans"/>
              <a:ea typeface="DM Sans"/>
              <a:cs typeface="DM Sans"/>
              <a:sym typeface="DM Sans"/>
            </a:endParaRPr>
          </a:p>
        </p:txBody>
      </p:sp>
      <p:sp>
        <p:nvSpPr>
          <p:cNvPr id="352" name="Google Shape;352;p90"/>
          <p:cNvSpPr txBox="1"/>
          <p:nvPr/>
        </p:nvSpPr>
        <p:spPr>
          <a:xfrm>
            <a:off x="4527575" y="1841100"/>
            <a:ext cx="3834600" cy="1446900"/>
          </a:xfrm>
          <a:prstGeom prst="rect">
            <a:avLst/>
          </a:prstGeom>
          <a:noFill/>
          <a:ln>
            <a:noFill/>
          </a:ln>
        </p:spPr>
        <p:txBody>
          <a:bodyPr anchorCtr="0" anchor="t" bIns="91425" lIns="91425" spcFirstLastPara="1" rIns="91425" wrap="square" tIns="91425">
            <a:spAutoFit/>
          </a:bodyPr>
          <a:lstStyle/>
          <a:p>
            <a:pPr indent="-314325" lvl="0" marL="457200" marR="0" rtl="0" algn="l">
              <a:lnSpc>
                <a:spcPct val="100000"/>
              </a:lnSpc>
              <a:spcBef>
                <a:spcPts val="0"/>
              </a:spcBef>
              <a:spcAft>
                <a:spcPts val="0"/>
              </a:spcAft>
              <a:buClr>
                <a:schemeClr val="accent4"/>
              </a:buClr>
              <a:buSzPts val="1350"/>
              <a:buFont typeface="DM Sans"/>
              <a:buChar char="✓"/>
            </a:pPr>
            <a:r>
              <a:rPr lang="es" sz="1350">
                <a:latin typeface="DM Sans"/>
                <a:ea typeface="DM Sans"/>
                <a:cs typeface="DM Sans"/>
                <a:sym typeface="DM Sans"/>
              </a:rPr>
              <a:t>Logging</a:t>
            </a:r>
            <a:endParaRPr sz="1350">
              <a:latin typeface="DM Sans"/>
              <a:ea typeface="DM Sans"/>
              <a:cs typeface="DM Sans"/>
              <a:sym typeface="DM Sans"/>
            </a:endParaRPr>
          </a:p>
          <a:p>
            <a:pPr indent="0" lvl="0" marL="457200" marR="0" rtl="0" algn="l">
              <a:lnSpc>
                <a:spcPct val="100000"/>
              </a:lnSpc>
              <a:spcBef>
                <a:spcPts val="0"/>
              </a:spcBef>
              <a:spcAft>
                <a:spcPts val="0"/>
              </a:spcAft>
              <a:buNone/>
            </a:pPr>
            <a:r>
              <a:t/>
            </a:r>
            <a:endParaRPr sz="1350">
              <a:latin typeface="DM Sans"/>
              <a:ea typeface="DM Sans"/>
              <a:cs typeface="DM Sans"/>
              <a:sym typeface="DM Sans"/>
            </a:endParaRPr>
          </a:p>
          <a:p>
            <a:pPr indent="-314325" lvl="0" marL="457200" marR="0" rtl="0" algn="l">
              <a:lnSpc>
                <a:spcPct val="100000"/>
              </a:lnSpc>
              <a:spcBef>
                <a:spcPts val="0"/>
              </a:spcBef>
              <a:spcAft>
                <a:spcPts val="0"/>
              </a:spcAft>
              <a:buClr>
                <a:schemeClr val="accent4"/>
              </a:buClr>
              <a:buSzPts val="1350"/>
              <a:buFont typeface="DM Sans"/>
              <a:buChar char="✓"/>
            </a:pPr>
            <a:r>
              <a:rPr lang="es" sz="1350">
                <a:latin typeface="DM Sans"/>
                <a:ea typeface="DM Sans"/>
                <a:cs typeface="DM Sans"/>
                <a:sym typeface="DM Sans"/>
              </a:rPr>
              <a:t>Documentación</a:t>
            </a:r>
            <a:endParaRPr sz="1350">
              <a:latin typeface="DM Sans"/>
              <a:ea typeface="DM Sans"/>
              <a:cs typeface="DM Sans"/>
              <a:sym typeface="DM Sans"/>
            </a:endParaRPr>
          </a:p>
          <a:p>
            <a:pPr indent="0" lvl="0" marL="0" marR="0" rtl="0" algn="l">
              <a:lnSpc>
                <a:spcPct val="100000"/>
              </a:lnSpc>
              <a:spcBef>
                <a:spcPts val="0"/>
              </a:spcBef>
              <a:spcAft>
                <a:spcPts val="0"/>
              </a:spcAft>
              <a:buNone/>
            </a:pPr>
            <a:r>
              <a:t/>
            </a:r>
            <a:endParaRPr sz="1350">
              <a:latin typeface="DM Sans"/>
              <a:ea typeface="DM Sans"/>
              <a:cs typeface="DM Sans"/>
              <a:sym typeface="DM Sans"/>
            </a:endParaRPr>
          </a:p>
          <a:p>
            <a:pPr indent="-314325" lvl="0" marL="457200" marR="0" rtl="0" algn="l">
              <a:lnSpc>
                <a:spcPct val="100000"/>
              </a:lnSpc>
              <a:spcBef>
                <a:spcPts val="0"/>
              </a:spcBef>
              <a:spcAft>
                <a:spcPts val="0"/>
              </a:spcAft>
              <a:buClr>
                <a:schemeClr val="accent4"/>
              </a:buClr>
              <a:buSzPts val="1350"/>
              <a:buFont typeface="DM Sans"/>
              <a:buChar char="✓"/>
            </a:pPr>
            <a:r>
              <a:rPr lang="es" sz="1350">
                <a:latin typeface="DM Sans"/>
                <a:ea typeface="DM Sans"/>
                <a:cs typeface="DM Sans"/>
                <a:sym typeface="DM Sans"/>
              </a:rPr>
              <a:t>Complementación</a:t>
            </a:r>
            <a:endParaRPr sz="1350">
              <a:latin typeface="DM Sans"/>
              <a:ea typeface="DM Sans"/>
              <a:cs typeface="DM Sans"/>
              <a:sym typeface="DM Sans"/>
            </a:endParaRPr>
          </a:p>
          <a:p>
            <a:pPr indent="0" lvl="0" marL="0" marR="0" rtl="0" algn="l">
              <a:lnSpc>
                <a:spcPct val="100000"/>
              </a:lnSpc>
              <a:spcBef>
                <a:spcPts val="0"/>
              </a:spcBef>
              <a:spcAft>
                <a:spcPts val="0"/>
              </a:spcAft>
              <a:buNone/>
            </a:pPr>
            <a:r>
              <a:t/>
            </a:r>
            <a:endParaRPr sz="1450">
              <a:latin typeface="DM Sans"/>
              <a:ea typeface="DM Sans"/>
              <a:cs typeface="DM Sans"/>
              <a:sym typeface="DM Sans"/>
            </a:endParaRPr>
          </a:p>
        </p:txBody>
      </p:sp>
    </p:spTree>
  </p:cSld>
  <p:clrMapOvr>
    <a:masterClrMapping/>
  </p:clrMapOvr>
</p:sld>
</file>

<file path=ppt/theme/theme1.xml><?xml version="1.0" encoding="utf-8"?>
<a:theme xmlns:a="http://schemas.openxmlformats.org/drawingml/2006/main" xmlns:r="http://schemas.openxmlformats.org/officeDocument/2006/relationships" name="Coderhous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oder">
  <a:themeElements>
    <a:clrScheme name="Simple Light">
      <a:dk1>
        <a:srgbClr val="000000"/>
      </a:dk1>
      <a:lt1>
        <a:srgbClr val="FFFFFF"/>
      </a:lt1>
      <a:dk2>
        <a:srgbClr val="595959"/>
      </a:dk2>
      <a:lt2>
        <a:srgbClr val="EEEEEE"/>
      </a:lt2>
      <a:accent1>
        <a:srgbClr val="9DF4E2"/>
      </a:accent1>
      <a:accent2>
        <a:srgbClr val="212121"/>
      </a:accent2>
      <a:accent3>
        <a:srgbClr val="78909C"/>
      </a:accent3>
      <a:accent4>
        <a:srgbClr val="EA90FF"/>
      </a:accent4>
      <a:accent5>
        <a:srgbClr val="83AEFB"/>
      </a:accent5>
      <a:accent6>
        <a:srgbClr val="EAFF6A"/>
      </a:accent6>
      <a:hlink>
        <a:srgbClr val="83AEF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